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334" r:id="rId9"/>
    <p:sldId id="263" r:id="rId10"/>
    <p:sldId id="299" r:id="rId11"/>
    <p:sldId id="264" r:id="rId12"/>
    <p:sldId id="266" r:id="rId13"/>
    <p:sldId id="265" r:id="rId14"/>
    <p:sldId id="337" r:id="rId15"/>
    <p:sldId id="303" r:id="rId16"/>
    <p:sldId id="293" r:id="rId17"/>
    <p:sldId id="336"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339" r:id="rId35"/>
    <p:sldId id="296" r:id="rId36"/>
    <p:sldId id="333" r:id="rId37"/>
    <p:sldId id="319" r:id="rId38"/>
    <p:sldId id="341" r:id="rId39"/>
    <p:sldId id="335" r:id="rId40"/>
    <p:sldId id="323" r:id="rId41"/>
    <p:sldId id="324" r:id="rId42"/>
    <p:sldId id="340" r:id="rId43"/>
    <p:sldId id="289" r:id="rId44"/>
    <p:sldId id="320"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629519-B8F7-46C8-A1E3-A25318F846DF}" v="191" dt="2024-11-12T04:43:13.69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6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hima sri" userId="a97b9754a54668ca" providerId="LiveId" clId="{62629519-B8F7-46C8-A1E3-A25318F846DF}"/>
    <pc:docChg chg="undo custSel addSld delSld modSld sldOrd">
      <pc:chgData name="hima sri" userId="a97b9754a54668ca" providerId="LiveId" clId="{62629519-B8F7-46C8-A1E3-A25318F846DF}" dt="2024-11-12T04:44:25.145" v="4481" actId="26606"/>
      <pc:docMkLst>
        <pc:docMk/>
      </pc:docMkLst>
      <pc:sldChg chg="del">
        <pc:chgData name="hima sri" userId="a97b9754a54668ca" providerId="LiveId" clId="{62629519-B8F7-46C8-A1E3-A25318F846DF}" dt="2024-11-07T02:36:31.818" v="801" actId="47"/>
        <pc:sldMkLst>
          <pc:docMk/>
          <pc:sldMk cId="1553432724" sldId="262"/>
        </pc:sldMkLst>
      </pc:sldChg>
      <pc:sldChg chg="addSp delSp modSp mod setBg">
        <pc:chgData name="hima sri" userId="a97b9754a54668ca" providerId="LiveId" clId="{62629519-B8F7-46C8-A1E3-A25318F846DF}" dt="2024-11-12T03:54:04.827" v="3757" actId="121"/>
        <pc:sldMkLst>
          <pc:docMk/>
          <pc:sldMk cId="3288665831" sldId="263"/>
        </pc:sldMkLst>
        <pc:spChg chg="del mod">
          <ac:chgData name="hima sri" userId="a97b9754a54668ca" providerId="LiveId" clId="{62629519-B8F7-46C8-A1E3-A25318F846DF}" dt="2024-11-06T22:12:16.900" v="307" actId="26606"/>
          <ac:spMkLst>
            <pc:docMk/>
            <pc:sldMk cId="3288665831" sldId="263"/>
            <ac:spMk id="5" creationId="{1B07C49E-AFFC-EC46-8930-E4D428F5F943}"/>
          </ac:spMkLst>
        </pc:spChg>
        <pc:spChg chg="mod">
          <ac:chgData name="hima sri" userId="a97b9754a54668ca" providerId="LiveId" clId="{62629519-B8F7-46C8-A1E3-A25318F846DF}" dt="2024-11-12T03:54:04.827" v="3757" actId="121"/>
          <ac:spMkLst>
            <pc:docMk/>
            <pc:sldMk cId="3288665831" sldId="263"/>
            <ac:spMk id="6" creationId="{772D0411-8FF8-C540-84AE-DBA0703D368C}"/>
          </ac:spMkLst>
        </pc:spChg>
        <pc:spChg chg="mod ord">
          <ac:chgData name="hima sri" userId="a97b9754a54668ca" providerId="LiveId" clId="{62629519-B8F7-46C8-A1E3-A25318F846DF}" dt="2024-11-06T22:19:43.428" v="405" actId="26606"/>
          <ac:spMkLst>
            <pc:docMk/>
            <pc:sldMk cId="3288665831" sldId="263"/>
            <ac:spMk id="12" creationId="{D77AC1D2-8B41-4A7A-88CF-41E6B7D8C98D}"/>
          </ac:spMkLst>
        </pc:spChg>
        <pc:spChg chg="add del">
          <ac:chgData name="hima sri" userId="a97b9754a54668ca" providerId="LiveId" clId="{62629519-B8F7-46C8-A1E3-A25318F846DF}" dt="2024-11-06T22:19:43.352" v="404" actId="26606"/>
          <ac:spMkLst>
            <pc:docMk/>
            <pc:sldMk cId="3288665831" sldId="263"/>
            <ac:spMk id="19" creationId="{955A2079-FA98-4876-80F0-72364A7D2EA4}"/>
          </ac:spMkLst>
        </pc:spChg>
        <pc:spChg chg="add del">
          <ac:chgData name="hima sri" userId="a97b9754a54668ca" providerId="LiveId" clId="{62629519-B8F7-46C8-A1E3-A25318F846DF}" dt="2024-11-06T22:18:41.110" v="402" actId="26606"/>
          <ac:spMkLst>
            <pc:docMk/>
            <pc:sldMk cId="3288665831" sldId="263"/>
            <ac:spMk id="20" creationId="{257363FD-7E77-4145-9483-331A807ADF0E}"/>
          </ac:spMkLst>
        </pc:spChg>
        <pc:spChg chg="add">
          <ac:chgData name="hima sri" userId="a97b9754a54668ca" providerId="LiveId" clId="{62629519-B8F7-46C8-A1E3-A25318F846DF}" dt="2024-11-06T22:19:43.428" v="405" actId="26606"/>
          <ac:spMkLst>
            <pc:docMk/>
            <pc:sldMk cId="3288665831" sldId="263"/>
            <ac:spMk id="21" creationId="{066346BE-FDB4-4772-A696-0719490ABD64}"/>
          </ac:spMkLst>
        </pc:spChg>
        <pc:spChg chg="add">
          <ac:chgData name="hima sri" userId="a97b9754a54668ca" providerId="LiveId" clId="{62629519-B8F7-46C8-A1E3-A25318F846DF}" dt="2024-11-06T22:19:43.428" v="405" actId="26606"/>
          <ac:spMkLst>
            <pc:docMk/>
            <pc:sldMk cId="3288665831" sldId="263"/>
            <ac:spMk id="22" creationId="{81D377EB-C9D2-4ED0-86A6-740A297E3EAC}"/>
          </ac:spMkLst>
        </pc:spChg>
        <pc:spChg chg="add">
          <ac:chgData name="hima sri" userId="a97b9754a54668ca" providerId="LiveId" clId="{62629519-B8F7-46C8-A1E3-A25318F846DF}" dt="2024-11-06T22:19:43.428" v="405" actId="26606"/>
          <ac:spMkLst>
            <pc:docMk/>
            <pc:sldMk cId="3288665831" sldId="263"/>
            <ac:spMk id="23" creationId="{FB92FFCE-0C90-454E-AA25-D4EE9A6C39C5}"/>
          </ac:spMkLst>
        </pc:spChg>
        <pc:spChg chg="add del">
          <ac:chgData name="hima sri" userId="a97b9754a54668ca" providerId="LiveId" clId="{62629519-B8F7-46C8-A1E3-A25318F846DF}" dt="2024-11-06T22:18:39.853" v="401" actId="26606"/>
          <ac:spMkLst>
            <pc:docMk/>
            <pc:sldMk cId="3288665831" sldId="263"/>
            <ac:spMk id="25" creationId="{B50AB553-2A96-4A92-96F2-93548E096954}"/>
          </ac:spMkLst>
        </pc:spChg>
        <pc:graphicFrameChg chg="add mod modGraphic">
          <ac:chgData name="hima sri" userId="a97b9754a54668ca" providerId="LiveId" clId="{62629519-B8F7-46C8-A1E3-A25318F846DF}" dt="2024-11-06T22:19:43.428" v="405" actId="26606"/>
          <ac:graphicFrameMkLst>
            <pc:docMk/>
            <pc:sldMk cId="3288665831" sldId="263"/>
            <ac:graphicFrameMk id="14" creationId="{182D2FDB-1F7F-127A-F687-43E81A9FE21E}"/>
          </ac:graphicFrameMkLst>
        </pc:graphicFrameChg>
        <pc:picChg chg="add del mod">
          <ac:chgData name="hima sri" userId="a97b9754a54668ca" providerId="LiveId" clId="{62629519-B8F7-46C8-A1E3-A25318F846DF}" dt="2024-11-06T22:18:41.110" v="402" actId="26606"/>
          <ac:picMkLst>
            <pc:docMk/>
            <pc:sldMk cId="3288665831" sldId="263"/>
            <ac:picMk id="16" creationId="{2CC66B20-F782-1332-5F5D-9BE0E0FB7B82}"/>
          </ac:picMkLst>
        </pc:picChg>
      </pc:sldChg>
      <pc:sldChg chg="addSp delSp modSp mod setBg">
        <pc:chgData name="hima sri" userId="a97b9754a54668ca" providerId="LiveId" clId="{62629519-B8F7-46C8-A1E3-A25318F846DF}" dt="2024-11-07T02:35:44.118" v="796" actId="20577"/>
        <pc:sldMkLst>
          <pc:docMk/>
          <pc:sldMk cId="2987552906" sldId="264"/>
        </pc:sldMkLst>
        <pc:spChg chg="mod ord">
          <ac:chgData name="hima sri" userId="a97b9754a54668ca" providerId="LiveId" clId="{62629519-B8F7-46C8-A1E3-A25318F846DF}" dt="2024-11-07T02:35:44.118" v="796" actId="20577"/>
          <ac:spMkLst>
            <pc:docMk/>
            <pc:sldMk cId="2987552906" sldId="264"/>
            <ac:spMk id="4" creationId="{EE021CA9-7CB7-1046-8FA0-21F127C19A59}"/>
          </ac:spMkLst>
        </pc:spChg>
        <pc:spChg chg="del mod ord">
          <ac:chgData name="hima sri" userId="a97b9754a54668ca" providerId="LiveId" clId="{62629519-B8F7-46C8-A1E3-A25318F846DF}" dt="2024-11-07T02:00:10.756" v="743" actId="1032"/>
          <ac:spMkLst>
            <pc:docMk/>
            <pc:sldMk cId="2987552906" sldId="264"/>
            <ac:spMk id="5" creationId="{1B07C49E-AFFC-EC46-8930-E4D428F5F943}"/>
          </ac:spMkLst>
        </pc:spChg>
        <pc:spChg chg="mod">
          <ac:chgData name="hima sri" userId="a97b9754a54668ca" providerId="LiveId" clId="{62629519-B8F7-46C8-A1E3-A25318F846DF}" dt="2024-11-07T02:05:51.058" v="789" actId="255"/>
          <ac:spMkLst>
            <pc:docMk/>
            <pc:sldMk cId="2987552906" sldId="264"/>
            <ac:spMk id="8" creationId="{2A665A13-3129-46DF-B847-F273F3E96BE6}"/>
          </ac:spMkLst>
        </pc:spChg>
        <pc:spChg chg="add del">
          <ac:chgData name="hima sri" userId="a97b9754a54668ca" providerId="LiveId" clId="{62629519-B8F7-46C8-A1E3-A25318F846DF}" dt="2024-11-07T02:00:29.839" v="745" actId="26606"/>
          <ac:spMkLst>
            <pc:docMk/>
            <pc:sldMk cId="2987552906" sldId="264"/>
            <ac:spMk id="17" creationId="{5D7F64A8-D625-4F61-A290-B499BB62ACFF}"/>
          </ac:spMkLst>
        </pc:spChg>
        <pc:spChg chg="add del">
          <ac:chgData name="hima sri" userId="a97b9754a54668ca" providerId="LiveId" clId="{62629519-B8F7-46C8-A1E3-A25318F846DF}" dt="2024-11-07T02:01:47.707" v="756" actId="26606"/>
          <ac:spMkLst>
            <pc:docMk/>
            <pc:sldMk cId="2987552906" sldId="264"/>
            <ac:spMk id="22" creationId="{E02239D2-A05D-4A1C-9F06-FBA7FC730E1B}"/>
          </ac:spMkLst>
        </pc:spChg>
        <pc:spChg chg="add">
          <ac:chgData name="hima sri" userId="a97b9754a54668ca" providerId="LiveId" clId="{62629519-B8F7-46C8-A1E3-A25318F846DF}" dt="2024-11-07T02:01:47.707" v="756" actId="26606"/>
          <ac:spMkLst>
            <pc:docMk/>
            <pc:sldMk cId="2987552906" sldId="264"/>
            <ac:spMk id="27" creationId="{5628E5CB-913B-4378-97CE-18C9F6410C53}"/>
          </ac:spMkLst>
        </pc:spChg>
        <pc:graphicFrameChg chg="add del mod ord modGraphic">
          <ac:chgData name="hima sri" userId="a97b9754a54668ca" providerId="LiveId" clId="{62629519-B8F7-46C8-A1E3-A25318F846DF}" dt="2024-11-07T02:03:26.460" v="761" actId="26606"/>
          <ac:graphicFrameMkLst>
            <pc:docMk/>
            <pc:sldMk cId="2987552906" sldId="264"/>
            <ac:graphicFrameMk id="2" creationId="{BCD6B060-2677-BD04-2891-5264DE483384}"/>
          </ac:graphicFrameMkLst>
        </pc:graphicFrameChg>
        <pc:graphicFrameChg chg="add del">
          <ac:chgData name="hima sri" userId="a97b9754a54668ca" providerId="LiveId" clId="{62629519-B8F7-46C8-A1E3-A25318F846DF}" dt="2024-11-07T02:03:15.546" v="760" actId="26606"/>
          <ac:graphicFrameMkLst>
            <pc:docMk/>
            <pc:sldMk cId="2987552906" sldId="264"/>
            <ac:graphicFrameMk id="29" creationId="{E2E47504-DE76-9047-2580-875546D35493}"/>
          </ac:graphicFrameMkLst>
        </pc:graphicFrameChg>
        <pc:graphicFrameChg chg="add mod modGraphic">
          <ac:chgData name="hima sri" userId="a97b9754a54668ca" providerId="LiveId" clId="{62629519-B8F7-46C8-A1E3-A25318F846DF}" dt="2024-11-07T02:06:41.546" v="794" actId="26606"/>
          <ac:graphicFrameMkLst>
            <pc:docMk/>
            <pc:sldMk cId="2987552906" sldId="264"/>
            <ac:graphicFrameMk id="30" creationId="{E2E47504-DE76-9047-2580-875546D35493}"/>
          </ac:graphicFrameMkLst>
        </pc:graphicFrameChg>
        <pc:picChg chg="add mod ord">
          <ac:chgData name="hima sri" userId="a97b9754a54668ca" providerId="LiveId" clId="{62629519-B8F7-46C8-A1E3-A25318F846DF}" dt="2024-11-07T02:01:47.707" v="756" actId="26606"/>
          <ac:picMkLst>
            <pc:docMk/>
            <pc:sldMk cId="2987552906" sldId="264"/>
            <ac:picMk id="12" creationId="{056888FD-5347-B82F-062A-A139178FEE06}"/>
          </ac:picMkLst>
        </pc:picChg>
        <pc:picChg chg="add del">
          <ac:chgData name="hima sri" userId="a97b9754a54668ca" providerId="LiveId" clId="{62629519-B8F7-46C8-A1E3-A25318F846DF}" dt="2024-11-07T02:00:29.839" v="745" actId="26606"/>
          <ac:picMkLst>
            <pc:docMk/>
            <pc:sldMk cId="2987552906" sldId="264"/>
            <ac:picMk id="14" creationId="{D17F089B-BA39-45C8-AE79-60B6B672ED41}"/>
          </ac:picMkLst>
        </pc:picChg>
      </pc:sldChg>
      <pc:sldChg chg="addSp delSp modSp mod">
        <pc:chgData name="hima sri" userId="a97b9754a54668ca" providerId="LiveId" clId="{62629519-B8F7-46C8-A1E3-A25318F846DF}" dt="2024-11-11T16:40:11.803" v="1174" actId="26606"/>
        <pc:sldMkLst>
          <pc:docMk/>
          <pc:sldMk cId="1578726356" sldId="265"/>
        </pc:sldMkLst>
        <pc:spChg chg="mod">
          <ac:chgData name="hima sri" userId="a97b9754a54668ca" providerId="LiveId" clId="{62629519-B8F7-46C8-A1E3-A25318F846DF}" dt="2024-11-11T16:37:42.668" v="1171" actId="14100"/>
          <ac:spMkLst>
            <pc:docMk/>
            <pc:sldMk cId="1578726356" sldId="265"/>
            <ac:spMk id="4" creationId="{617B1B70-690D-5945-90C2-196E1304B45D}"/>
          </ac:spMkLst>
        </pc:spChg>
        <pc:spChg chg="del mod">
          <ac:chgData name="hima sri" userId="a97b9754a54668ca" providerId="LiveId" clId="{62629519-B8F7-46C8-A1E3-A25318F846DF}" dt="2024-11-11T16:40:11.803" v="1174" actId="26606"/>
          <ac:spMkLst>
            <pc:docMk/>
            <pc:sldMk cId="1578726356" sldId="265"/>
            <ac:spMk id="5" creationId="{1B07C49E-AFFC-EC46-8930-E4D428F5F943}"/>
          </ac:spMkLst>
        </pc:spChg>
        <pc:graphicFrameChg chg="add">
          <ac:chgData name="hima sri" userId="a97b9754a54668ca" providerId="LiveId" clId="{62629519-B8F7-46C8-A1E3-A25318F846DF}" dt="2024-11-11T16:40:11.803" v="1174" actId="26606"/>
          <ac:graphicFrameMkLst>
            <pc:docMk/>
            <pc:sldMk cId="1578726356" sldId="265"/>
            <ac:graphicFrameMk id="7" creationId="{C042C522-6D7E-E757-B2C4-5F336D5D72DF}"/>
          </ac:graphicFrameMkLst>
        </pc:graphicFrameChg>
      </pc:sldChg>
      <pc:sldChg chg="addSp delSp modSp mod setBg">
        <pc:chgData name="hima sri" userId="a97b9754a54668ca" providerId="LiveId" clId="{62629519-B8F7-46C8-A1E3-A25318F846DF}" dt="2024-11-12T03:52:02.521" v="3712" actId="14100"/>
        <pc:sldMkLst>
          <pc:docMk/>
          <pc:sldMk cId="779971636" sldId="266"/>
        </pc:sldMkLst>
        <pc:spChg chg="mod">
          <ac:chgData name="hima sri" userId="a97b9754a54668ca" providerId="LiveId" clId="{62629519-B8F7-46C8-A1E3-A25318F846DF}" dt="2024-11-12T03:47:01.057" v="3672" actId="26606"/>
          <ac:spMkLst>
            <pc:docMk/>
            <pc:sldMk cId="779971636" sldId="266"/>
            <ac:spMk id="3" creationId="{D9E97D81-A978-4758-8A93-47C19B104075}"/>
          </ac:spMkLst>
        </pc:spChg>
        <pc:spChg chg="del">
          <ac:chgData name="hima sri" userId="a97b9754a54668ca" providerId="LiveId" clId="{62629519-B8F7-46C8-A1E3-A25318F846DF}" dt="2024-11-07T02:50:23.431" v="839" actId="478"/>
          <ac:spMkLst>
            <pc:docMk/>
            <pc:sldMk cId="779971636" sldId="266"/>
            <ac:spMk id="4" creationId="{2C4E03D3-761E-7549-A4C6-7E585EBC4F01}"/>
          </ac:spMkLst>
        </pc:spChg>
        <pc:spChg chg="add mod ord">
          <ac:chgData name="hima sri" userId="a97b9754a54668ca" providerId="LiveId" clId="{62629519-B8F7-46C8-A1E3-A25318F846DF}" dt="2024-11-12T03:47:09.050" v="3673" actId="5793"/>
          <ac:spMkLst>
            <pc:docMk/>
            <pc:sldMk cId="779971636" sldId="266"/>
            <ac:spMk id="4" creationId="{56FA34FB-AFDB-6755-BA15-2873F767068B}"/>
          </ac:spMkLst>
        </pc:spChg>
        <pc:spChg chg="del mod">
          <ac:chgData name="hima sri" userId="a97b9754a54668ca" providerId="LiveId" clId="{62629519-B8F7-46C8-A1E3-A25318F846DF}" dt="2024-11-07T02:50:10.044" v="837" actId="22"/>
          <ac:spMkLst>
            <pc:docMk/>
            <pc:sldMk cId="779971636" sldId="266"/>
            <ac:spMk id="5" creationId="{1B07C49E-AFFC-EC46-8930-E4D428F5F943}"/>
          </ac:spMkLst>
        </pc:spChg>
        <pc:spChg chg="add mod">
          <ac:chgData name="hima sri" userId="a97b9754a54668ca" providerId="LiveId" clId="{62629519-B8F7-46C8-A1E3-A25318F846DF}" dt="2024-11-12T03:52:02.521" v="3712" actId="14100"/>
          <ac:spMkLst>
            <pc:docMk/>
            <pc:sldMk cId="779971636" sldId="266"/>
            <ac:spMk id="5" creationId="{C318063A-F3E7-C67F-343E-9D88D458A962}"/>
          </ac:spMkLst>
        </pc:spChg>
        <pc:spChg chg="add del">
          <ac:chgData name="hima sri" userId="a97b9754a54668ca" providerId="LiveId" clId="{62629519-B8F7-46C8-A1E3-A25318F846DF}" dt="2024-11-12T03:47:01.057" v="3672" actId="26606"/>
          <ac:spMkLst>
            <pc:docMk/>
            <pc:sldMk cId="779971636" sldId="266"/>
            <ac:spMk id="11" creationId="{EDDBB197-D710-4A4F-A9CA-FD2177498BE8}"/>
          </ac:spMkLst>
        </pc:spChg>
        <pc:spChg chg="add del">
          <ac:chgData name="hima sri" userId="a97b9754a54668ca" providerId="LiveId" clId="{62629519-B8F7-46C8-A1E3-A25318F846DF}" dt="2024-11-12T03:47:01.057" v="3672" actId="26606"/>
          <ac:spMkLst>
            <pc:docMk/>
            <pc:sldMk cId="779971636" sldId="266"/>
            <ac:spMk id="13" creationId="{975D1CFA-2CDB-4B64-BD9F-85744E8DA12F}"/>
          </ac:spMkLst>
        </pc:spChg>
        <pc:spChg chg="add">
          <ac:chgData name="hima sri" userId="a97b9754a54668ca" providerId="LiveId" clId="{62629519-B8F7-46C8-A1E3-A25318F846DF}" dt="2024-11-12T03:47:01.057" v="3672" actId="26606"/>
          <ac:spMkLst>
            <pc:docMk/>
            <pc:sldMk cId="779971636" sldId="266"/>
            <ac:spMk id="24" creationId="{E8A8EAB8-D2FF-444D-B34B-7D32F106AD0E}"/>
          </ac:spMkLst>
        </pc:spChg>
        <pc:grpChg chg="add del">
          <ac:chgData name="hima sri" userId="a97b9754a54668ca" providerId="LiveId" clId="{62629519-B8F7-46C8-A1E3-A25318F846DF}" dt="2024-11-12T03:47:01.057" v="3672" actId="26606"/>
          <ac:grpSpMkLst>
            <pc:docMk/>
            <pc:sldMk cId="779971636" sldId="266"/>
            <ac:grpSpMk id="15" creationId="{25EE5136-01F1-466C-962D-BA9B4C6757AA}"/>
          </ac:grpSpMkLst>
        </pc:grpChg>
        <pc:picChg chg="add del mod ord">
          <ac:chgData name="hima sri" userId="a97b9754a54668ca" providerId="LiveId" clId="{62629519-B8F7-46C8-A1E3-A25318F846DF}" dt="2024-11-12T03:45:09.595" v="3642" actId="21"/>
          <ac:picMkLst>
            <pc:docMk/>
            <pc:sldMk cId="779971636" sldId="266"/>
            <ac:picMk id="6" creationId="{AEBCF5ED-CF38-FF2C-7439-D21A860AB590}"/>
          </ac:picMkLst>
        </pc:picChg>
        <pc:picChg chg="add mod">
          <ac:chgData name="hima sri" userId="a97b9754a54668ca" providerId="LiveId" clId="{62629519-B8F7-46C8-A1E3-A25318F846DF}" dt="2024-11-12T03:47:01.057" v="3672" actId="26606"/>
          <ac:picMkLst>
            <pc:docMk/>
            <pc:sldMk cId="779971636" sldId="266"/>
            <ac:picMk id="8" creationId="{C368D467-8954-2CDD-1E02-77AD702118EA}"/>
          </ac:picMkLst>
        </pc:picChg>
        <pc:cxnChg chg="add">
          <ac:chgData name="hima sri" userId="a97b9754a54668ca" providerId="LiveId" clId="{62629519-B8F7-46C8-A1E3-A25318F846DF}" dt="2024-11-12T03:47:01.057" v="3672" actId="26606"/>
          <ac:cxnSpMkLst>
            <pc:docMk/>
            <pc:sldMk cId="779971636" sldId="266"/>
            <ac:cxnSpMk id="26" creationId="{EEA38897-7BA3-4408-8083-3235339C4A60}"/>
          </ac:cxnSpMkLst>
        </pc:cxnChg>
        <pc:cxnChg chg="add">
          <ac:chgData name="hima sri" userId="a97b9754a54668ca" providerId="LiveId" clId="{62629519-B8F7-46C8-A1E3-A25318F846DF}" dt="2024-11-12T03:47:01.057" v="3672" actId="26606"/>
          <ac:cxnSpMkLst>
            <pc:docMk/>
            <pc:sldMk cId="779971636" sldId="266"/>
            <ac:cxnSpMk id="28" creationId="{F11AD06B-AB20-4097-8606-5DA00DBACE88}"/>
          </ac:cxnSpMkLst>
        </pc:cxnChg>
      </pc:sldChg>
      <pc:sldChg chg="addSp modSp add del mod setBg">
        <pc:chgData name="hima sri" userId="a97b9754a54668ca" providerId="LiveId" clId="{62629519-B8F7-46C8-A1E3-A25318F846DF}" dt="2024-11-11T19:44:32.671" v="1988" actId="6549"/>
        <pc:sldMkLst>
          <pc:docMk/>
          <pc:sldMk cId="3865605948" sldId="269"/>
        </pc:sldMkLst>
        <pc:spChg chg="mod ord">
          <ac:chgData name="hima sri" userId="a97b9754a54668ca" providerId="LiveId" clId="{62629519-B8F7-46C8-A1E3-A25318F846DF}" dt="2024-11-11T19:28:03.842" v="1769" actId="26606"/>
          <ac:spMkLst>
            <pc:docMk/>
            <pc:sldMk cId="3865605948" sldId="269"/>
            <ac:spMk id="3" creationId="{373827F3-F386-AA4E-80ED-D86DEF8C158D}"/>
          </ac:spMkLst>
        </pc:spChg>
        <pc:spChg chg="mod">
          <ac:chgData name="hima sri" userId="a97b9754a54668ca" providerId="LiveId" clId="{62629519-B8F7-46C8-A1E3-A25318F846DF}" dt="2024-11-11T19:28:03.842" v="1769" actId="26606"/>
          <ac:spMkLst>
            <pc:docMk/>
            <pc:sldMk cId="3865605948" sldId="269"/>
            <ac:spMk id="4" creationId="{54F4FCC5-6E7E-4FF0-BE45-680EEC392C9F}"/>
          </ac:spMkLst>
        </pc:spChg>
        <pc:spChg chg="mod ord">
          <ac:chgData name="hima sri" userId="a97b9754a54668ca" providerId="LiveId" clId="{62629519-B8F7-46C8-A1E3-A25318F846DF}" dt="2024-11-11T19:44:32.671" v="1988" actId="6549"/>
          <ac:spMkLst>
            <pc:docMk/>
            <pc:sldMk cId="3865605948" sldId="269"/>
            <ac:spMk id="5" creationId="{31BF7889-073A-E045-A3F2-45D63BD0FDC0}"/>
          </ac:spMkLst>
        </pc:spChg>
        <pc:spChg chg="add">
          <ac:chgData name="hima sri" userId="a97b9754a54668ca" providerId="LiveId" clId="{62629519-B8F7-46C8-A1E3-A25318F846DF}" dt="2024-11-11T19:28:03.842" v="1769" actId="26606"/>
          <ac:spMkLst>
            <pc:docMk/>
            <pc:sldMk cId="3865605948" sldId="269"/>
            <ac:spMk id="11" creationId="{D7A453D2-15D8-4403-815F-291FA16340D9}"/>
          </ac:spMkLst>
        </pc:spChg>
        <pc:spChg chg="add">
          <ac:chgData name="hima sri" userId="a97b9754a54668ca" providerId="LiveId" clId="{62629519-B8F7-46C8-A1E3-A25318F846DF}" dt="2024-11-11T19:28:03.842" v="1769" actId="26606"/>
          <ac:spMkLst>
            <pc:docMk/>
            <pc:sldMk cId="3865605948" sldId="269"/>
            <ac:spMk id="13" creationId="{8161EA6B-09CA-445B-AB0D-8DF76FA92DEF}"/>
          </ac:spMkLst>
        </pc:spChg>
        <pc:spChg chg="add">
          <ac:chgData name="hima sri" userId="a97b9754a54668ca" providerId="LiveId" clId="{62629519-B8F7-46C8-A1E3-A25318F846DF}" dt="2024-11-11T19:28:03.842" v="1769" actId="26606"/>
          <ac:spMkLst>
            <pc:docMk/>
            <pc:sldMk cId="3865605948" sldId="269"/>
            <ac:spMk id="23" creationId="{B8114C98-A349-4111-A123-E8EAB86ABE30}"/>
          </ac:spMkLst>
        </pc:spChg>
        <pc:spChg chg="add">
          <ac:chgData name="hima sri" userId="a97b9754a54668ca" providerId="LiveId" clId="{62629519-B8F7-46C8-A1E3-A25318F846DF}" dt="2024-11-11T19:28:03.842" v="1769" actId="26606"/>
          <ac:spMkLst>
            <pc:docMk/>
            <pc:sldMk cId="3865605948" sldId="269"/>
            <ac:spMk id="31" creationId="{E2D3D3F2-ABBB-4453-B1C5-1BEBF7E4DD56}"/>
          </ac:spMkLst>
        </pc:spChg>
        <pc:spChg chg="add">
          <ac:chgData name="hima sri" userId="a97b9754a54668ca" providerId="LiveId" clId="{62629519-B8F7-46C8-A1E3-A25318F846DF}" dt="2024-11-11T19:28:03.842" v="1769" actId="26606"/>
          <ac:spMkLst>
            <pc:docMk/>
            <pc:sldMk cId="3865605948" sldId="269"/>
            <ac:spMk id="45" creationId="{773AEA78-C03B-40B7-9D11-DC022119D577}"/>
          </ac:spMkLst>
        </pc:spChg>
        <pc:grpChg chg="add">
          <ac:chgData name="hima sri" userId="a97b9754a54668ca" providerId="LiveId" clId="{62629519-B8F7-46C8-A1E3-A25318F846DF}" dt="2024-11-11T19:28:03.842" v="1769" actId="26606"/>
          <ac:grpSpMkLst>
            <pc:docMk/>
            <pc:sldMk cId="3865605948" sldId="269"/>
            <ac:grpSpMk id="15" creationId="{913B067F-3154-4968-A886-DF93A787EC44}"/>
          </ac:grpSpMkLst>
        </pc:grpChg>
        <pc:grpChg chg="add">
          <ac:chgData name="hima sri" userId="a97b9754a54668ca" providerId="LiveId" clId="{62629519-B8F7-46C8-A1E3-A25318F846DF}" dt="2024-11-11T19:28:03.842" v="1769" actId="26606"/>
          <ac:grpSpMkLst>
            <pc:docMk/>
            <pc:sldMk cId="3865605948" sldId="269"/>
            <ac:grpSpMk id="25" creationId="{670FB431-AE18-414D-92F4-1D12D1991152}"/>
          </ac:grpSpMkLst>
        </pc:grpChg>
        <pc:grpChg chg="add">
          <ac:chgData name="hima sri" userId="a97b9754a54668ca" providerId="LiveId" clId="{62629519-B8F7-46C8-A1E3-A25318F846DF}" dt="2024-11-11T19:28:03.842" v="1769" actId="26606"/>
          <ac:grpSpMkLst>
            <pc:docMk/>
            <pc:sldMk cId="3865605948" sldId="269"/>
            <ac:grpSpMk id="33" creationId="{8214E4A5-A0D2-42C4-8D14-D2A7E495F041}"/>
          </ac:grpSpMkLst>
        </pc:grpChg>
        <pc:grpChg chg="add">
          <ac:chgData name="hima sri" userId="a97b9754a54668ca" providerId="LiveId" clId="{62629519-B8F7-46C8-A1E3-A25318F846DF}" dt="2024-11-11T19:28:03.842" v="1769" actId="26606"/>
          <ac:grpSpMkLst>
            <pc:docMk/>
            <pc:sldMk cId="3865605948" sldId="269"/>
            <ac:grpSpMk id="39" creationId="{1F4E1649-4D1F-4A91-AF97-A254BFDD524D}"/>
          </ac:grpSpMkLst>
        </pc:grpChg>
        <pc:picChg chg="add mod">
          <ac:chgData name="hima sri" userId="a97b9754a54668ca" providerId="LiveId" clId="{62629519-B8F7-46C8-A1E3-A25318F846DF}" dt="2024-11-11T19:28:03.842" v="1769" actId="26606"/>
          <ac:picMkLst>
            <pc:docMk/>
            <pc:sldMk cId="3865605948" sldId="269"/>
            <ac:picMk id="6" creationId="{3E11B734-516F-05CF-5C21-6CB6D438F5A2}"/>
          </ac:picMkLst>
        </pc:picChg>
      </pc:sldChg>
      <pc:sldChg chg="addSp modSp mod setBg">
        <pc:chgData name="hima sri" userId="a97b9754a54668ca" providerId="LiveId" clId="{62629519-B8F7-46C8-A1E3-A25318F846DF}" dt="2024-11-12T03:00:23.238" v="3105" actId="1076"/>
        <pc:sldMkLst>
          <pc:docMk/>
          <pc:sldMk cId="2727850971" sldId="270"/>
        </pc:sldMkLst>
        <pc:spChg chg="mod">
          <ac:chgData name="hima sri" userId="a97b9754a54668ca" providerId="LiveId" clId="{62629519-B8F7-46C8-A1E3-A25318F846DF}" dt="2024-11-12T03:00:10.952" v="3102" actId="26606"/>
          <ac:spMkLst>
            <pc:docMk/>
            <pc:sldMk cId="2727850971" sldId="270"/>
            <ac:spMk id="3" creationId="{86E60219-AE1B-47B6-9A1D-F2865D04BE52}"/>
          </ac:spMkLst>
        </pc:spChg>
        <pc:spChg chg="mod ord">
          <ac:chgData name="hima sri" userId="a97b9754a54668ca" providerId="LiveId" clId="{62629519-B8F7-46C8-A1E3-A25318F846DF}" dt="2024-11-12T03:00:13.331" v="3103" actId="20577"/>
          <ac:spMkLst>
            <pc:docMk/>
            <pc:sldMk cId="2727850971" sldId="270"/>
            <ac:spMk id="4" creationId="{D528596A-0847-664A-9D47-5096383E5E09}"/>
          </ac:spMkLst>
        </pc:spChg>
        <pc:spChg chg="mod ord">
          <ac:chgData name="hima sri" userId="a97b9754a54668ca" providerId="LiveId" clId="{62629519-B8F7-46C8-A1E3-A25318F846DF}" dt="2024-11-12T03:00:10.952" v="3102" actId="26606"/>
          <ac:spMkLst>
            <pc:docMk/>
            <pc:sldMk cId="2727850971" sldId="270"/>
            <ac:spMk id="5" creationId="{1B07C49E-AFFC-EC46-8930-E4D428F5F943}"/>
          </ac:spMkLst>
        </pc:spChg>
        <pc:spChg chg="add">
          <ac:chgData name="hima sri" userId="a97b9754a54668ca" providerId="LiveId" clId="{62629519-B8F7-46C8-A1E3-A25318F846DF}" dt="2024-11-12T03:00:10.952" v="3102" actId="26606"/>
          <ac:spMkLst>
            <pc:docMk/>
            <pc:sldMk cId="2727850971" sldId="270"/>
            <ac:spMk id="11" creationId="{5964CBE2-084A-47DF-A704-CF5F6217B569}"/>
          </ac:spMkLst>
        </pc:spChg>
        <pc:grpChg chg="add">
          <ac:chgData name="hima sri" userId="a97b9754a54668ca" providerId="LiveId" clId="{62629519-B8F7-46C8-A1E3-A25318F846DF}" dt="2024-11-12T03:00:10.952" v="3102" actId="26606"/>
          <ac:grpSpMkLst>
            <pc:docMk/>
            <pc:sldMk cId="2727850971" sldId="270"/>
            <ac:grpSpMk id="13" creationId="{B80B7591-E174-45D9-AAD8-79C1422AAC59}"/>
          </ac:grpSpMkLst>
        </pc:grpChg>
        <pc:picChg chg="add mod">
          <ac:chgData name="hima sri" userId="a97b9754a54668ca" providerId="LiveId" clId="{62629519-B8F7-46C8-A1E3-A25318F846DF}" dt="2024-11-12T03:00:23.238" v="3105" actId="1076"/>
          <ac:picMkLst>
            <pc:docMk/>
            <pc:sldMk cId="2727850971" sldId="270"/>
            <ac:picMk id="6" creationId="{70DFAEA9-A9A3-93AA-B197-C2D458F4C180}"/>
          </ac:picMkLst>
        </pc:picChg>
      </pc:sldChg>
      <pc:sldChg chg="addSp delSp modSp mod ord setBg setClrOvrMap">
        <pc:chgData name="hima sri" userId="a97b9754a54668ca" providerId="LiveId" clId="{62629519-B8F7-46C8-A1E3-A25318F846DF}" dt="2024-11-12T04:44:25.145" v="4481" actId="26606"/>
        <pc:sldMkLst>
          <pc:docMk/>
          <pc:sldMk cId="1630123617" sldId="274"/>
        </pc:sldMkLst>
        <pc:spChg chg="mod ord">
          <ac:chgData name="hima sri" userId="a97b9754a54668ca" providerId="LiveId" clId="{62629519-B8F7-46C8-A1E3-A25318F846DF}" dt="2024-11-12T04:44:25.145" v="4481" actId="26606"/>
          <ac:spMkLst>
            <pc:docMk/>
            <pc:sldMk cId="1630123617" sldId="274"/>
            <ac:spMk id="4" creationId="{8DA56319-AADE-D741-AA33-1311B7CA8C0C}"/>
          </ac:spMkLst>
        </pc:spChg>
        <pc:spChg chg="del mod">
          <ac:chgData name="hima sri" userId="a97b9754a54668ca" providerId="LiveId" clId="{62629519-B8F7-46C8-A1E3-A25318F846DF}" dt="2024-11-12T04:43:13.696" v="4470"/>
          <ac:spMkLst>
            <pc:docMk/>
            <pc:sldMk cId="1630123617" sldId="274"/>
            <ac:spMk id="5" creationId="{28684E62-A9F8-4E7A-AB01-78893062A1B4}"/>
          </ac:spMkLst>
        </pc:spChg>
        <pc:spChg chg="add">
          <ac:chgData name="hima sri" userId="a97b9754a54668ca" providerId="LiveId" clId="{62629519-B8F7-46C8-A1E3-A25318F846DF}" dt="2024-11-12T04:43:07.165" v="4468"/>
          <ac:spMkLst>
            <pc:docMk/>
            <pc:sldMk cId="1630123617" sldId="274"/>
            <ac:spMk id="6" creationId="{F55C20EA-AC6C-FA1B-CF69-88B18946E74A}"/>
          </ac:spMkLst>
        </pc:spChg>
        <pc:spChg chg="add del mod">
          <ac:chgData name="hima sri" userId="a97b9754a54668ca" providerId="LiveId" clId="{62629519-B8F7-46C8-A1E3-A25318F846DF}" dt="2024-11-12T04:43:51.452" v="4476" actId="26606"/>
          <ac:spMkLst>
            <pc:docMk/>
            <pc:sldMk cId="1630123617" sldId="274"/>
            <ac:spMk id="7" creationId="{F8B560AE-4726-1E76-BACC-A7A263B1B355}"/>
          </ac:spMkLst>
        </pc:spChg>
        <pc:spChg chg="mod">
          <ac:chgData name="hima sri" userId="a97b9754a54668ca" providerId="LiveId" clId="{62629519-B8F7-46C8-A1E3-A25318F846DF}" dt="2024-11-12T04:44:25.145" v="4481" actId="26606"/>
          <ac:spMkLst>
            <pc:docMk/>
            <pc:sldMk cId="1630123617" sldId="274"/>
            <ac:spMk id="9" creationId="{FB98079A-48C6-4E10-8AB1-B940BD1E42DF}"/>
          </ac:spMkLst>
        </pc:spChg>
        <pc:spChg chg="add del">
          <ac:chgData name="hima sri" userId="a97b9754a54668ca" providerId="LiveId" clId="{62629519-B8F7-46C8-A1E3-A25318F846DF}" dt="2024-11-12T04:44:25.145" v="4481" actId="26606"/>
          <ac:spMkLst>
            <pc:docMk/>
            <pc:sldMk cId="1630123617" sldId="274"/>
            <ac:spMk id="15" creationId="{738F59A4-4431-460D-8E49-6E65C189A566}"/>
          </ac:spMkLst>
        </pc:spChg>
        <pc:spChg chg="add">
          <ac:chgData name="hima sri" userId="a97b9754a54668ca" providerId="LiveId" clId="{62629519-B8F7-46C8-A1E3-A25318F846DF}" dt="2024-11-12T04:44:25.145" v="4481" actId="26606"/>
          <ac:spMkLst>
            <pc:docMk/>
            <pc:sldMk cId="1630123617" sldId="274"/>
            <ac:spMk id="22" creationId="{9228552E-C8B1-4A80-8448-0787CE0FC704}"/>
          </ac:spMkLst>
        </pc:spChg>
        <pc:spChg chg="add del">
          <ac:chgData name="hima sri" userId="a97b9754a54668ca" providerId="LiveId" clId="{62629519-B8F7-46C8-A1E3-A25318F846DF}" dt="2024-11-12T04:44:21.327" v="4480" actId="26606"/>
          <ac:spMkLst>
            <pc:docMk/>
            <pc:sldMk cId="1630123617" sldId="274"/>
            <ac:spMk id="24" creationId="{955A2079-FA98-4876-80F0-72364A7D2EA4}"/>
          </ac:spMkLst>
        </pc:spChg>
        <pc:spChg chg="add del">
          <ac:chgData name="hima sri" userId="a97b9754a54668ca" providerId="LiveId" clId="{62629519-B8F7-46C8-A1E3-A25318F846DF}" dt="2024-11-12T04:44:15.568" v="4478" actId="26606"/>
          <ac:spMkLst>
            <pc:docMk/>
            <pc:sldMk cId="1630123617" sldId="274"/>
            <ac:spMk id="25" creationId="{9228552E-C8B1-4A80-8448-0787CE0FC704}"/>
          </ac:spMkLst>
        </pc:spChg>
        <pc:grpChg chg="add del">
          <ac:chgData name="hima sri" userId="a97b9754a54668ca" providerId="LiveId" clId="{62629519-B8F7-46C8-A1E3-A25318F846DF}" dt="2024-11-12T04:44:25.145" v="4481" actId="26606"/>
          <ac:grpSpMkLst>
            <pc:docMk/>
            <pc:sldMk cId="1630123617" sldId="274"/>
            <ac:grpSpMk id="17" creationId="{8A919B9C-5C01-47E4-B2F2-45F589208ABF}"/>
          </ac:grpSpMkLst>
        </pc:grpChg>
        <pc:graphicFrameChg chg="add del">
          <ac:chgData name="hima sri" userId="a97b9754a54668ca" providerId="LiveId" clId="{62629519-B8F7-46C8-A1E3-A25318F846DF}" dt="2024-11-12T04:43:51.380" v="4475" actId="26606"/>
          <ac:graphicFrameMkLst>
            <pc:docMk/>
            <pc:sldMk cId="1630123617" sldId="274"/>
            <ac:graphicFrameMk id="11" creationId="{1490393B-F27C-DCE3-3FE1-486845392666}"/>
          </ac:graphicFrameMkLst>
        </pc:graphicFrameChg>
        <pc:graphicFrameChg chg="add mod modGraphic">
          <ac:chgData name="hima sri" userId="a97b9754a54668ca" providerId="LiveId" clId="{62629519-B8F7-46C8-A1E3-A25318F846DF}" dt="2024-11-12T04:44:25.145" v="4481" actId="26606"/>
          <ac:graphicFrameMkLst>
            <pc:docMk/>
            <pc:sldMk cId="1630123617" sldId="274"/>
            <ac:graphicFrameMk id="13" creationId="{7972D4D6-8C77-735D-1B35-16D445741ECC}"/>
          </ac:graphicFrameMkLst>
        </pc:graphicFrameChg>
        <pc:picChg chg="add del mod">
          <ac:chgData name="hima sri" userId="a97b9754a54668ca" providerId="LiveId" clId="{62629519-B8F7-46C8-A1E3-A25318F846DF}" dt="2024-11-12T04:42:10.294" v="4466" actId="478"/>
          <ac:picMkLst>
            <pc:docMk/>
            <pc:sldMk cId="1630123617" sldId="274"/>
            <ac:picMk id="3" creationId="{6310D8C1-8C8F-A065-AF84-F3BFBBC28BA8}"/>
          </ac:picMkLst>
        </pc:picChg>
        <pc:picChg chg="add del">
          <ac:chgData name="hima sri" userId="a97b9754a54668ca" providerId="LiveId" clId="{62629519-B8F7-46C8-A1E3-A25318F846DF}" dt="2024-11-12T04:44:15.568" v="4478" actId="26606"/>
          <ac:picMkLst>
            <pc:docMk/>
            <pc:sldMk cId="1630123617" sldId="274"/>
            <ac:picMk id="21" creationId="{9F01A53C-59F5-48CD-9E6D-E3A5A1EBFD59}"/>
          </ac:picMkLst>
        </pc:picChg>
        <pc:picChg chg="add">
          <ac:chgData name="hima sri" userId="a97b9754a54668ca" providerId="LiveId" clId="{62629519-B8F7-46C8-A1E3-A25318F846DF}" dt="2024-11-12T04:44:25.145" v="4481" actId="26606"/>
          <ac:picMkLst>
            <pc:docMk/>
            <pc:sldMk cId="1630123617" sldId="274"/>
            <ac:picMk id="23" creationId="{9F01A53C-59F5-48CD-9E6D-E3A5A1EBFD59}"/>
          </ac:picMkLst>
        </pc:picChg>
      </pc:sldChg>
      <pc:sldChg chg="del">
        <pc:chgData name="hima sri" userId="a97b9754a54668ca" providerId="LiveId" clId="{62629519-B8F7-46C8-A1E3-A25318F846DF}" dt="2024-11-12T04:30:47.417" v="4427" actId="47"/>
        <pc:sldMkLst>
          <pc:docMk/>
          <pc:sldMk cId="3410008520" sldId="275"/>
        </pc:sldMkLst>
      </pc:sldChg>
      <pc:sldChg chg="del">
        <pc:chgData name="hima sri" userId="a97b9754a54668ca" providerId="LiveId" clId="{62629519-B8F7-46C8-A1E3-A25318F846DF}" dt="2024-11-11T16:43:12.741" v="1175" actId="47"/>
        <pc:sldMkLst>
          <pc:docMk/>
          <pc:sldMk cId="148114319" sldId="276"/>
        </pc:sldMkLst>
      </pc:sldChg>
      <pc:sldChg chg="del">
        <pc:chgData name="hima sri" userId="a97b9754a54668ca" providerId="LiveId" clId="{62629519-B8F7-46C8-A1E3-A25318F846DF}" dt="2024-11-11T17:35:39.533" v="1508" actId="47"/>
        <pc:sldMkLst>
          <pc:docMk/>
          <pc:sldMk cId="321008965" sldId="277"/>
        </pc:sldMkLst>
      </pc:sldChg>
      <pc:sldChg chg="addSp delSp modSp del mod">
        <pc:chgData name="hima sri" userId="a97b9754a54668ca" providerId="LiveId" clId="{62629519-B8F7-46C8-A1E3-A25318F846DF}" dt="2024-11-11T17:36:47.768" v="1543" actId="47"/>
        <pc:sldMkLst>
          <pc:docMk/>
          <pc:sldMk cId="178270660" sldId="284"/>
        </pc:sldMkLst>
        <pc:picChg chg="add del mod">
          <ac:chgData name="hima sri" userId="a97b9754a54668ca" providerId="LiveId" clId="{62629519-B8F7-46C8-A1E3-A25318F846DF}" dt="2024-11-11T17:36:10.057" v="1512" actId="478"/>
          <ac:picMkLst>
            <pc:docMk/>
            <pc:sldMk cId="178270660" sldId="284"/>
            <ac:picMk id="3" creationId="{C5CAD4A2-76CD-E5B2-3D03-DB11E3D19BF5}"/>
          </ac:picMkLst>
        </pc:picChg>
      </pc:sldChg>
      <pc:sldChg chg="del">
        <pc:chgData name="hima sri" userId="a97b9754a54668ca" providerId="LiveId" clId="{62629519-B8F7-46C8-A1E3-A25318F846DF}" dt="2024-11-12T04:15:17.004" v="4118" actId="47"/>
        <pc:sldMkLst>
          <pc:docMk/>
          <pc:sldMk cId="1290394134" sldId="288"/>
        </pc:sldMkLst>
      </pc:sldChg>
      <pc:sldChg chg="addSp delSp modSp mod setBg">
        <pc:chgData name="hima sri" userId="a97b9754a54668ca" providerId="LiveId" clId="{62629519-B8F7-46C8-A1E3-A25318F846DF}" dt="2024-11-12T04:37:40.791" v="4435" actId="26606"/>
        <pc:sldMkLst>
          <pc:docMk/>
          <pc:sldMk cId="2459446073" sldId="289"/>
        </pc:sldMkLst>
        <pc:spChg chg="mod ord">
          <ac:chgData name="hima sri" userId="a97b9754a54668ca" providerId="LiveId" clId="{62629519-B8F7-46C8-A1E3-A25318F846DF}" dt="2024-11-12T04:37:40.791" v="4435" actId="26606"/>
          <ac:spMkLst>
            <pc:docMk/>
            <pc:sldMk cId="2459446073" sldId="289"/>
            <ac:spMk id="4" creationId="{336C985E-BCEF-DD49-BB47-C4649A79F0D8}"/>
          </ac:spMkLst>
        </pc:spChg>
        <pc:spChg chg="del mod">
          <ac:chgData name="hima sri" userId="a97b9754a54668ca" providerId="LiveId" clId="{62629519-B8F7-46C8-A1E3-A25318F846DF}" dt="2024-11-12T04:37:19.044" v="4434" actId="478"/>
          <ac:spMkLst>
            <pc:docMk/>
            <pc:sldMk cId="2459446073" sldId="289"/>
            <ac:spMk id="5" creationId="{1B07C49E-AFFC-EC46-8930-E4D428F5F943}"/>
          </ac:spMkLst>
        </pc:spChg>
        <pc:spChg chg="mod">
          <ac:chgData name="hima sri" userId="a97b9754a54668ca" providerId="LiveId" clId="{62629519-B8F7-46C8-A1E3-A25318F846DF}" dt="2024-11-12T04:37:40.791" v="4435" actId="26606"/>
          <ac:spMkLst>
            <pc:docMk/>
            <pc:sldMk cId="2459446073" sldId="289"/>
            <ac:spMk id="9" creationId="{B68D8986-45AC-4FB5-96E8-C45F9603EB5E}"/>
          </ac:spMkLst>
        </pc:spChg>
        <pc:spChg chg="add">
          <ac:chgData name="hima sri" userId="a97b9754a54668ca" providerId="LiveId" clId="{62629519-B8F7-46C8-A1E3-A25318F846DF}" dt="2024-11-12T04:37:40.791" v="4435" actId="26606"/>
          <ac:spMkLst>
            <pc:docMk/>
            <pc:sldMk cId="2459446073" sldId="289"/>
            <ac:spMk id="14" creationId="{FB5B0058-AF13-4859-B429-4EDDE2A26F7F}"/>
          </ac:spMkLst>
        </pc:spChg>
        <pc:spChg chg="add">
          <ac:chgData name="hima sri" userId="a97b9754a54668ca" providerId="LiveId" clId="{62629519-B8F7-46C8-A1E3-A25318F846DF}" dt="2024-11-12T04:37:40.791" v="4435" actId="26606"/>
          <ac:spMkLst>
            <pc:docMk/>
            <pc:sldMk cId="2459446073" sldId="289"/>
            <ac:spMk id="16" creationId="{D84C2E9E-0B5D-4B5F-9A1F-70EBDCE39034}"/>
          </ac:spMkLst>
        </pc:spChg>
        <pc:picChg chg="add mod">
          <ac:chgData name="hima sri" userId="a97b9754a54668ca" providerId="LiveId" clId="{62629519-B8F7-46C8-A1E3-A25318F846DF}" dt="2024-11-12T04:37:40.791" v="4435" actId="26606"/>
          <ac:picMkLst>
            <pc:docMk/>
            <pc:sldMk cId="2459446073" sldId="289"/>
            <ac:picMk id="3" creationId="{3E84EA00-4250-2FCF-B726-8195023C14B1}"/>
          </ac:picMkLst>
        </pc:picChg>
      </pc:sldChg>
      <pc:sldChg chg="addSp delSp modSp mod">
        <pc:chgData name="hima sri" userId="a97b9754a54668ca" providerId="LiveId" clId="{62629519-B8F7-46C8-A1E3-A25318F846DF}" dt="2024-11-12T03:54:48.374" v="3763" actId="207"/>
        <pc:sldMkLst>
          <pc:docMk/>
          <pc:sldMk cId="1813711241" sldId="293"/>
        </pc:sldMkLst>
        <pc:spChg chg="add">
          <ac:chgData name="hima sri" userId="a97b9754a54668ca" providerId="LiveId" clId="{62629519-B8F7-46C8-A1E3-A25318F846DF}" dt="2024-11-11T17:30:07.642" v="1259"/>
          <ac:spMkLst>
            <pc:docMk/>
            <pc:sldMk cId="1813711241" sldId="293"/>
            <ac:spMk id="2" creationId="{42BA8F1A-0CBC-B95A-1FE3-24DE7645973E}"/>
          </ac:spMkLst>
        </pc:spChg>
        <pc:spChg chg="mod">
          <ac:chgData name="hima sri" userId="a97b9754a54668ca" providerId="LiveId" clId="{62629519-B8F7-46C8-A1E3-A25318F846DF}" dt="2024-11-12T03:54:48.374" v="3763" actId="207"/>
          <ac:spMkLst>
            <pc:docMk/>
            <pc:sldMk cId="1813711241" sldId="293"/>
            <ac:spMk id="4" creationId="{8F1B08F2-C4AD-A440-BB78-A0625E28887A}"/>
          </ac:spMkLst>
        </pc:spChg>
        <pc:spChg chg="del mod">
          <ac:chgData name="hima sri" userId="a97b9754a54668ca" providerId="LiveId" clId="{62629519-B8F7-46C8-A1E3-A25318F846DF}" dt="2024-11-11T17:34:44.477" v="1507" actId="26606"/>
          <ac:spMkLst>
            <pc:docMk/>
            <pc:sldMk cId="1813711241" sldId="293"/>
            <ac:spMk id="5" creationId="{1B07C49E-AFFC-EC46-8930-E4D428F5F943}"/>
          </ac:spMkLst>
        </pc:spChg>
        <pc:spChg chg="add">
          <ac:chgData name="hima sri" userId="a97b9754a54668ca" providerId="LiveId" clId="{62629519-B8F7-46C8-A1E3-A25318F846DF}" dt="2024-11-11T17:30:16.812" v="1261"/>
          <ac:spMkLst>
            <pc:docMk/>
            <pc:sldMk cId="1813711241" sldId="293"/>
            <ac:spMk id="6" creationId="{F1BC92F0-715A-7949-E6B9-AABCE1E29CBE}"/>
          </ac:spMkLst>
        </pc:spChg>
        <pc:graphicFrameChg chg="add">
          <ac:chgData name="hima sri" userId="a97b9754a54668ca" providerId="LiveId" clId="{62629519-B8F7-46C8-A1E3-A25318F846DF}" dt="2024-11-11T17:34:44.477" v="1507" actId="26606"/>
          <ac:graphicFrameMkLst>
            <pc:docMk/>
            <pc:sldMk cId="1813711241" sldId="293"/>
            <ac:graphicFrameMk id="7" creationId="{CB265615-2532-54AB-9974-043FE7A25D55}"/>
          </ac:graphicFrameMkLst>
        </pc:graphicFrameChg>
      </pc:sldChg>
      <pc:sldChg chg="delSp modSp del mod">
        <pc:chgData name="hima sri" userId="a97b9754a54668ca" providerId="LiveId" clId="{62629519-B8F7-46C8-A1E3-A25318F846DF}" dt="2024-11-12T04:13:33.195" v="4064" actId="47"/>
        <pc:sldMkLst>
          <pc:docMk/>
          <pc:sldMk cId="1023352497" sldId="294"/>
        </pc:sldMkLst>
        <pc:spChg chg="del mod">
          <ac:chgData name="hima sri" userId="a97b9754a54668ca" providerId="LiveId" clId="{62629519-B8F7-46C8-A1E3-A25318F846DF}" dt="2024-11-12T04:12:17.049" v="4015" actId="478"/>
          <ac:spMkLst>
            <pc:docMk/>
            <pc:sldMk cId="1023352497" sldId="294"/>
            <ac:spMk id="7" creationId="{8B25EC16-0638-FF41-B7CF-E42224EF7FA1}"/>
          </ac:spMkLst>
        </pc:spChg>
      </pc:sldChg>
      <pc:sldChg chg="addSp modSp mod setBg">
        <pc:chgData name="hima sri" userId="a97b9754a54668ca" providerId="LiveId" clId="{62629519-B8F7-46C8-A1E3-A25318F846DF}" dt="2024-11-12T04:14:05.957" v="4071" actId="27636"/>
        <pc:sldMkLst>
          <pc:docMk/>
          <pc:sldMk cId="981671777" sldId="296"/>
        </pc:sldMkLst>
        <pc:spChg chg="mod">
          <ac:chgData name="hima sri" userId="a97b9754a54668ca" providerId="LiveId" clId="{62629519-B8F7-46C8-A1E3-A25318F846DF}" dt="2024-11-12T04:14:05.898" v="4070" actId="26606"/>
          <ac:spMkLst>
            <pc:docMk/>
            <pc:sldMk cId="981671777" sldId="296"/>
            <ac:spMk id="2" creationId="{54176327-8CC4-4356-8BBB-DC4965CE9857}"/>
          </ac:spMkLst>
        </pc:spChg>
        <pc:spChg chg="mod ord">
          <ac:chgData name="hima sri" userId="a97b9754a54668ca" providerId="LiveId" clId="{62629519-B8F7-46C8-A1E3-A25318F846DF}" dt="2024-11-12T04:14:05.957" v="4071" actId="27636"/>
          <ac:spMkLst>
            <pc:docMk/>
            <pc:sldMk cId="981671777" sldId="296"/>
            <ac:spMk id="3" creationId="{8C82F32A-22A5-0046-9FAC-5295E4FA5A12}"/>
          </ac:spMkLst>
        </pc:spChg>
        <pc:spChg chg="mod ord">
          <ac:chgData name="hima sri" userId="a97b9754a54668ca" providerId="LiveId" clId="{62629519-B8F7-46C8-A1E3-A25318F846DF}" dt="2024-11-12T04:14:05.898" v="4070" actId="26606"/>
          <ac:spMkLst>
            <pc:docMk/>
            <pc:sldMk cId="981671777" sldId="296"/>
            <ac:spMk id="5" creationId="{85D9F803-CDBC-C74C-AF1B-2B5937D1C241}"/>
          </ac:spMkLst>
        </pc:spChg>
        <pc:spChg chg="add">
          <ac:chgData name="hima sri" userId="a97b9754a54668ca" providerId="LiveId" clId="{62629519-B8F7-46C8-A1E3-A25318F846DF}" dt="2024-11-12T04:14:05.898" v="4070" actId="26606"/>
          <ac:spMkLst>
            <pc:docMk/>
            <pc:sldMk cId="981671777" sldId="296"/>
            <ac:spMk id="11" creationId="{73AD41DB-DF9F-49BC-85AE-6AB1840AD517}"/>
          </ac:spMkLst>
        </pc:spChg>
        <pc:grpChg chg="add">
          <ac:chgData name="hima sri" userId="a97b9754a54668ca" providerId="LiveId" clId="{62629519-B8F7-46C8-A1E3-A25318F846DF}" dt="2024-11-12T04:14:05.898" v="4070" actId="26606"/>
          <ac:grpSpMkLst>
            <pc:docMk/>
            <pc:sldMk cId="981671777" sldId="296"/>
            <ac:grpSpMk id="13" creationId="{A4AE1828-51FD-4AD7-BCF6-9AF5C696CE5D}"/>
          </ac:grpSpMkLst>
        </pc:grpChg>
        <pc:picChg chg="add mod">
          <ac:chgData name="hima sri" userId="a97b9754a54668ca" providerId="LiveId" clId="{62629519-B8F7-46C8-A1E3-A25318F846DF}" dt="2024-11-12T04:14:05.898" v="4070" actId="26606"/>
          <ac:picMkLst>
            <pc:docMk/>
            <pc:sldMk cId="981671777" sldId="296"/>
            <ac:picMk id="6" creationId="{AEBCF5ED-CF38-FF2C-7439-D21A860AB590}"/>
          </ac:picMkLst>
        </pc:picChg>
      </pc:sldChg>
      <pc:sldChg chg="delSp del mod">
        <pc:chgData name="hima sri" userId="a97b9754a54668ca" providerId="LiveId" clId="{62629519-B8F7-46C8-A1E3-A25318F846DF}" dt="2024-11-07T03:55:06.003" v="946" actId="47"/>
        <pc:sldMkLst>
          <pc:docMk/>
          <pc:sldMk cId="3093198887" sldId="298"/>
        </pc:sldMkLst>
        <pc:spChg chg="del">
          <ac:chgData name="hima sri" userId="a97b9754a54668ca" providerId="LiveId" clId="{62629519-B8F7-46C8-A1E3-A25318F846DF}" dt="2024-11-07T02:36:17.020" v="800" actId="478"/>
          <ac:spMkLst>
            <pc:docMk/>
            <pc:sldMk cId="3093198887" sldId="298"/>
            <ac:spMk id="3" creationId="{DA1BF29A-91D2-784B-9589-F5A3883168D5}"/>
          </ac:spMkLst>
        </pc:spChg>
      </pc:sldChg>
      <pc:sldChg chg="addSp delSp modSp mod">
        <pc:chgData name="hima sri" userId="a97b9754a54668ca" providerId="LiveId" clId="{62629519-B8F7-46C8-A1E3-A25318F846DF}" dt="2024-11-07T01:40:26.709" v="461" actId="20577"/>
        <pc:sldMkLst>
          <pc:docMk/>
          <pc:sldMk cId="280316088" sldId="299"/>
        </pc:sldMkLst>
        <pc:spChg chg="mod">
          <ac:chgData name="hima sri" userId="a97b9754a54668ca" providerId="LiveId" clId="{62629519-B8F7-46C8-A1E3-A25318F846DF}" dt="2024-11-07T01:39:41.311" v="439" actId="20577"/>
          <ac:spMkLst>
            <pc:docMk/>
            <pc:sldMk cId="280316088" sldId="299"/>
            <ac:spMk id="3" creationId="{AB0AB2AC-B7E6-6849-9AE9-697369407F8F}"/>
          </ac:spMkLst>
        </pc:spChg>
        <pc:spChg chg="mod">
          <ac:chgData name="hima sri" userId="a97b9754a54668ca" providerId="LiveId" clId="{62629519-B8F7-46C8-A1E3-A25318F846DF}" dt="2024-11-07T01:40:26.709" v="461" actId="20577"/>
          <ac:spMkLst>
            <pc:docMk/>
            <pc:sldMk cId="280316088" sldId="299"/>
            <ac:spMk id="4" creationId="{5066AA34-20EE-4A59-B343-346A8DB5667C}"/>
          </ac:spMkLst>
        </pc:spChg>
        <pc:spChg chg="del mod">
          <ac:chgData name="hima sri" userId="a97b9754a54668ca" providerId="LiveId" clId="{62629519-B8F7-46C8-A1E3-A25318F846DF}" dt="2024-11-07T01:37:43.783" v="414" actId="478"/>
          <ac:spMkLst>
            <pc:docMk/>
            <pc:sldMk cId="280316088" sldId="299"/>
            <ac:spMk id="5" creationId="{1B07C49E-AFFC-EC46-8930-E4D428F5F943}"/>
          </ac:spMkLst>
        </pc:spChg>
        <pc:spChg chg="mod">
          <ac:chgData name="hima sri" userId="a97b9754a54668ca" providerId="LiveId" clId="{62629519-B8F7-46C8-A1E3-A25318F846DF}" dt="2024-11-07T01:38:56.787" v="421" actId="20577"/>
          <ac:spMkLst>
            <pc:docMk/>
            <pc:sldMk cId="280316088" sldId="299"/>
            <ac:spMk id="6" creationId="{772D0411-8FF8-C540-84AE-DBA0703D368C}"/>
          </ac:spMkLst>
        </pc:spChg>
        <pc:picChg chg="add mod">
          <ac:chgData name="hima sri" userId="a97b9754a54668ca" providerId="LiveId" clId="{62629519-B8F7-46C8-A1E3-A25318F846DF}" dt="2024-11-07T01:37:47.734" v="415" actId="1076"/>
          <ac:picMkLst>
            <pc:docMk/>
            <pc:sldMk cId="280316088" sldId="299"/>
            <ac:picMk id="7" creationId="{E03EFC2D-6070-0BE5-ECDD-00D2E7407D40}"/>
          </ac:picMkLst>
        </pc:picChg>
        <pc:picChg chg="add mod">
          <ac:chgData name="hima sri" userId="a97b9754a54668ca" providerId="LiveId" clId="{62629519-B8F7-46C8-A1E3-A25318F846DF}" dt="2024-11-07T01:38:38.382" v="417" actId="1076"/>
          <ac:picMkLst>
            <pc:docMk/>
            <pc:sldMk cId="280316088" sldId="299"/>
            <ac:picMk id="9" creationId="{64F387E9-9745-E2B6-7422-505DC5A2BFE9}"/>
          </ac:picMkLst>
        </pc:picChg>
      </pc:sldChg>
      <pc:sldChg chg="del">
        <pc:chgData name="hima sri" userId="a97b9754a54668ca" providerId="LiveId" clId="{62629519-B8F7-46C8-A1E3-A25318F846DF}" dt="2024-11-07T02:35:39.264" v="795" actId="47"/>
        <pc:sldMkLst>
          <pc:docMk/>
          <pc:sldMk cId="1385553969" sldId="302"/>
        </pc:sldMkLst>
      </pc:sldChg>
      <pc:sldChg chg="addSp delSp modSp mod setBg">
        <pc:chgData name="hima sri" userId="a97b9754a54668ca" providerId="LiveId" clId="{62629519-B8F7-46C8-A1E3-A25318F846DF}" dt="2024-11-11T17:30:11.093" v="1260" actId="14100"/>
        <pc:sldMkLst>
          <pc:docMk/>
          <pc:sldMk cId="334532777" sldId="303"/>
        </pc:sldMkLst>
        <pc:spChg chg="add">
          <ac:chgData name="hima sri" userId="a97b9754a54668ca" providerId="LiveId" clId="{62629519-B8F7-46C8-A1E3-A25318F846DF}" dt="2024-11-11T17:05:36.466" v="1176"/>
          <ac:spMkLst>
            <pc:docMk/>
            <pc:sldMk cId="334532777" sldId="303"/>
            <ac:spMk id="2" creationId="{38013D79-0E71-04AB-3207-7EBDBE04766F}"/>
          </ac:spMkLst>
        </pc:spChg>
        <pc:spChg chg="mod">
          <ac:chgData name="hima sri" userId="a97b9754a54668ca" providerId="LiveId" clId="{62629519-B8F7-46C8-A1E3-A25318F846DF}" dt="2024-11-11T17:13:34.414" v="1255" actId="26606"/>
          <ac:spMkLst>
            <pc:docMk/>
            <pc:sldMk cId="334532777" sldId="303"/>
            <ac:spMk id="3" creationId="{519FC08B-7D2E-43A5-A528-821DCDCCCC82}"/>
          </ac:spMkLst>
        </pc:spChg>
        <pc:spChg chg="mod ord">
          <ac:chgData name="hima sri" userId="a97b9754a54668ca" providerId="LiveId" clId="{62629519-B8F7-46C8-A1E3-A25318F846DF}" dt="2024-11-11T17:30:11.093" v="1260" actId="14100"/>
          <ac:spMkLst>
            <pc:docMk/>
            <pc:sldMk cId="334532777" sldId="303"/>
            <ac:spMk id="4" creationId="{9ADB26FF-76AA-124F-92D8-C93C45D216A8}"/>
          </ac:spMkLst>
        </pc:spChg>
        <pc:spChg chg="mod ord">
          <ac:chgData name="hima sri" userId="a97b9754a54668ca" providerId="LiveId" clId="{62629519-B8F7-46C8-A1E3-A25318F846DF}" dt="2024-11-11T17:13:34.414" v="1255" actId="26606"/>
          <ac:spMkLst>
            <pc:docMk/>
            <pc:sldMk cId="334532777" sldId="303"/>
            <ac:spMk id="5" creationId="{1B07C49E-AFFC-EC46-8930-E4D428F5F943}"/>
          </ac:spMkLst>
        </pc:spChg>
        <pc:spChg chg="add">
          <ac:chgData name="hima sri" userId="a97b9754a54668ca" providerId="LiveId" clId="{62629519-B8F7-46C8-A1E3-A25318F846DF}" dt="2024-11-11T17:05:42.952" v="1177"/>
          <ac:spMkLst>
            <pc:docMk/>
            <pc:sldMk cId="334532777" sldId="303"/>
            <ac:spMk id="6" creationId="{511355C2-D233-0B1E-7845-2CAED9109136}"/>
          </ac:spMkLst>
        </pc:spChg>
        <pc:spChg chg="add del">
          <ac:chgData name="hima sri" userId="a97b9754a54668ca" providerId="LiveId" clId="{62629519-B8F7-46C8-A1E3-A25318F846DF}" dt="2024-11-11T17:12:10.469" v="1250" actId="26606"/>
          <ac:spMkLst>
            <pc:docMk/>
            <pc:sldMk cId="334532777" sldId="303"/>
            <ac:spMk id="10" creationId="{B73D3AEB-8AA3-481D-9F6F-B80FE58DD5BD}"/>
          </ac:spMkLst>
        </pc:spChg>
        <pc:spChg chg="add del">
          <ac:chgData name="hima sri" userId="a97b9754a54668ca" providerId="LiveId" clId="{62629519-B8F7-46C8-A1E3-A25318F846DF}" dt="2024-11-11T17:12:10.469" v="1250" actId="26606"/>
          <ac:spMkLst>
            <pc:docMk/>
            <pc:sldMk cId="334532777" sldId="303"/>
            <ac:spMk id="12" creationId="{5BD9FE98-387B-4EC6-A44D-C6F923034956}"/>
          </ac:spMkLst>
        </pc:spChg>
        <pc:spChg chg="add del">
          <ac:chgData name="hima sri" userId="a97b9754a54668ca" providerId="LiveId" clId="{62629519-B8F7-46C8-A1E3-A25318F846DF}" dt="2024-11-11T17:12:10.469" v="1250" actId="26606"/>
          <ac:spMkLst>
            <pc:docMk/>
            <pc:sldMk cId="334532777" sldId="303"/>
            <ac:spMk id="20" creationId="{205D069A-295F-435F-8B39-14D44D98690C}"/>
          </ac:spMkLst>
        </pc:spChg>
        <pc:spChg chg="add del">
          <ac:chgData name="hima sri" userId="a97b9754a54668ca" providerId="LiveId" clId="{62629519-B8F7-46C8-A1E3-A25318F846DF}" dt="2024-11-11T17:12:10.469" v="1250" actId="26606"/>
          <ac:spMkLst>
            <pc:docMk/>
            <pc:sldMk cId="334532777" sldId="303"/>
            <ac:spMk id="22" creationId="{14925E00-1519-483D-BEDE-3DB840745A7C}"/>
          </ac:spMkLst>
        </pc:spChg>
        <pc:spChg chg="add del">
          <ac:chgData name="hima sri" userId="a97b9754a54668ca" providerId="LiveId" clId="{62629519-B8F7-46C8-A1E3-A25318F846DF}" dt="2024-11-11T17:12:10.469" v="1250" actId="26606"/>
          <ac:spMkLst>
            <pc:docMk/>
            <pc:sldMk cId="334532777" sldId="303"/>
            <ac:spMk id="30" creationId="{AC26F14B-F98B-4B7D-AF0B-24D840F67A5C}"/>
          </ac:spMkLst>
        </pc:spChg>
        <pc:spChg chg="add del">
          <ac:chgData name="hima sri" userId="a97b9754a54668ca" providerId="LiveId" clId="{62629519-B8F7-46C8-A1E3-A25318F846DF}" dt="2024-11-11T17:12:13.168" v="1252" actId="26606"/>
          <ac:spMkLst>
            <pc:docMk/>
            <pc:sldMk cId="334532777" sldId="303"/>
            <ac:spMk id="38" creationId="{5D7F64A8-D625-4F61-A290-B499BB62ACFF}"/>
          </ac:spMkLst>
        </pc:spChg>
        <pc:spChg chg="add del">
          <ac:chgData name="hima sri" userId="a97b9754a54668ca" providerId="LiveId" clId="{62629519-B8F7-46C8-A1E3-A25318F846DF}" dt="2024-11-11T17:13:34.383" v="1254" actId="26606"/>
          <ac:spMkLst>
            <pc:docMk/>
            <pc:sldMk cId="334532777" sldId="303"/>
            <ac:spMk id="40" creationId="{5D7F64A8-D625-4F61-A290-B499BB62ACFF}"/>
          </ac:spMkLst>
        </pc:spChg>
        <pc:spChg chg="add">
          <ac:chgData name="hima sri" userId="a97b9754a54668ca" providerId="LiveId" clId="{62629519-B8F7-46C8-A1E3-A25318F846DF}" dt="2024-11-11T17:13:34.414" v="1255" actId="26606"/>
          <ac:spMkLst>
            <pc:docMk/>
            <pc:sldMk cId="334532777" sldId="303"/>
            <ac:spMk id="44" creationId="{B73D3AEB-8AA3-481D-9F6F-B80FE58DD5BD}"/>
          </ac:spMkLst>
        </pc:spChg>
        <pc:spChg chg="add">
          <ac:chgData name="hima sri" userId="a97b9754a54668ca" providerId="LiveId" clId="{62629519-B8F7-46C8-A1E3-A25318F846DF}" dt="2024-11-11T17:13:34.414" v="1255" actId="26606"/>
          <ac:spMkLst>
            <pc:docMk/>
            <pc:sldMk cId="334532777" sldId="303"/>
            <ac:spMk id="45" creationId="{5BD9FE98-387B-4EC6-A44D-C6F923034956}"/>
          </ac:spMkLst>
        </pc:spChg>
        <pc:spChg chg="add">
          <ac:chgData name="hima sri" userId="a97b9754a54668ca" providerId="LiveId" clId="{62629519-B8F7-46C8-A1E3-A25318F846DF}" dt="2024-11-11T17:13:34.414" v="1255" actId="26606"/>
          <ac:spMkLst>
            <pc:docMk/>
            <pc:sldMk cId="334532777" sldId="303"/>
            <ac:spMk id="47" creationId="{205D069A-295F-435F-8B39-14D44D98690C}"/>
          </ac:spMkLst>
        </pc:spChg>
        <pc:spChg chg="add">
          <ac:chgData name="hima sri" userId="a97b9754a54668ca" providerId="LiveId" clId="{62629519-B8F7-46C8-A1E3-A25318F846DF}" dt="2024-11-11T17:13:34.414" v="1255" actId="26606"/>
          <ac:spMkLst>
            <pc:docMk/>
            <pc:sldMk cId="334532777" sldId="303"/>
            <ac:spMk id="48" creationId="{14925E00-1519-483D-BEDE-3DB840745A7C}"/>
          </ac:spMkLst>
        </pc:spChg>
        <pc:spChg chg="add">
          <ac:chgData name="hima sri" userId="a97b9754a54668ca" providerId="LiveId" clId="{62629519-B8F7-46C8-A1E3-A25318F846DF}" dt="2024-11-11T17:13:34.414" v="1255" actId="26606"/>
          <ac:spMkLst>
            <pc:docMk/>
            <pc:sldMk cId="334532777" sldId="303"/>
            <ac:spMk id="50" creationId="{AC26F14B-F98B-4B7D-AF0B-24D840F67A5C}"/>
          </ac:spMkLst>
        </pc:spChg>
        <pc:grpChg chg="add del">
          <ac:chgData name="hima sri" userId="a97b9754a54668ca" providerId="LiveId" clId="{62629519-B8F7-46C8-A1E3-A25318F846DF}" dt="2024-11-11T17:12:10.469" v="1250" actId="26606"/>
          <ac:grpSpMkLst>
            <pc:docMk/>
            <pc:sldMk cId="334532777" sldId="303"/>
            <ac:grpSpMk id="14" creationId="{7CFB420D-223A-4357-AA4A-003C6C2A7066}"/>
          </ac:grpSpMkLst>
        </pc:grpChg>
        <pc:grpChg chg="add del">
          <ac:chgData name="hima sri" userId="a97b9754a54668ca" providerId="LiveId" clId="{62629519-B8F7-46C8-A1E3-A25318F846DF}" dt="2024-11-11T17:12:10.469" v="1250" actId="26606"/>
          <ac:grpSpMkLst>
            <pc:docMk/>
            <pc:sldMk cId="334532777" sldId="303"/>
            <ac:grpSpMk id="24" creationId="{D86A47AA-3999-4EE6-BC5C-502DAE57FE1A}"/>
          </ac:grpSpMkLst>
        </pc:grpChg>
        <pc:grpChg chg="add del">
          <ac:chgData name="hima sri" userId="a97b9754a54668ca" providerId="LiveId" clId="{62629519-B8F7-46C8-A1E3-A25318F846DF}" dt="2024-11-11T17:12:10.469" v="1250" actId="26606"/>
          <ac:grpSpMkLst>
            <pc:docMk/>
            <pc:sldMk cId="334532777" sldId="303"/>
            <ac:grpSpMk id="32" creationId="{CA745027-6B11-4363-8A2E-CB8EB38EBA95}"/>
          </ac:grpSpMkLst>
        </pc:grpChg>
        <pc:grpChg chg="add">
          <ac:chgData name="hima sri" userId="a97b9754a54668ca" providerId="LiveId" clId="{62629519-B8F7-46C8-A1E3-A25318F846DF}" dt="2024-11-11T17:13:34.414" v="1255" actId="26606"/>
          <ac:grpSpMkLst>
            <pc:docMk/>
            <pc:sldMk cId="334532777" sldId="303"/>
            <ac:grpSpMk id="46" creationId="{7CFB420D-223A-4357-AA4A-003C6C2A7066}"/>
          </ac:grpSpMkLst>
        </pc:grpChg>
        <pc:grpChg chg="add">
          <ac:chgData name="hima sri" userId="a97b9754a54668ca" providerId="LiveId" clId="{62629519-B8F7-46C8-A1E3-A25318F846DF}" dt="2024-11-11T17:13:34.414" v="1255" actId="26606"/>
          <ac:grpSpMkLst>
            <pc:docMk/>
            <pc:sldMk cId="334532777" sldId="303"/>
            <ac:grpSpMk id="49" creationId="{D86A47AA-3999-4EE6-BC5C-502DAE57FE1A}"/>
          </ac:grpSpMkLst>
        </pc:grpChg>
        <pc:grpChg chg="add">
          <ac:chgData name="hima sri" userId="a97b9754a54668ca" providerId="LiveId" clId="{62629519-B8F7-46C8-A1E3-A25318F846DF}" dt="2024-11-11T17:13:34.414" v="1255" actId="26606"/>
          <ac:grpSpMkLst>
            <pc:docMk/>
            <pc:sldMk cId="334532777" sldId="303"/>
            <ac:grpSpMk id="51" creationId="{CA745027-6B11-4363-8A2E-CB8EB38EBA95}"/>
          </ac:grpSpMkLst>
        </pc:grpChg>
        <pc:picChg chg="add del">
          <ac:chgData name="hima sri" userId="a97b9754a54668ca" providerId="LiveId" clId="{62629519-B8F7-46C8-A1E3-A25318F846DF}" dt="2024-11-11T17:12:13.168" v="1252" actId="26606"/>
          <ac:picMkLst>
            <pc:docMk/>
            <pc:sldMk cId="334532777" sldId="303"/>
            <ac:picMk id="9" creationId="{2CF7D3A4-28E0-66C4-FC21-B646E4305DFE}"/>
          </ac:picMkLst>
        </pc:picChg>
        <pc:picChg chg="add del">
          <ac:chgData name="hima sri" userId="a97b9754a54668ca" providerId="LiveId" clId="{62629519-B8F7-46C8-A1E3-A25318F846DF}" dt="2024-11-11T17:12:13.168" v="1252" actId="26606"/>
          <ac:picMkLst>
            <pc:docMk/>
            <pc:sldMk cId="334532777" sldId="303"/>
            <ac:picMk id="11" creationId="{A778BAF3-C126-4926-A39A-95A0CB8DCBA0}"/>
          </ac:picMkLst>
        </pc:picChg>
        <pc:picChg chg="add del">
          <ac:chgData name="hima sri" userId="a97b9754a54668ca" providerId="LiveId" clId="{62629519-B8F7-46C8-A1E3-A25318F846DF}" dt="2024-11-11T17:13:34.383" v="1254" actId="26606"/>
          <ac:picMkLst>
            <pc:docMk/>
            <pc:sldMk cId="334532777" sldId="303"/>
            <ac:picMk id="41" creationId="{3B01DCE6-A5FF-649B-B517-66381C77B5AA}"/>
          </ac:picMkLst>
        </pc:picChg>
        <pc:picChg chg="add del">
          <ac:chgData name="hima sri" userId="a97b9754a54668ca" providerId="LiveId" clId="{62629519-B8F7-46C8-A1E3-A25318F846DF}" dt="2024-11-11T17:13:34.383" v="1254" actId="26606"/>
          <ac:picMkLst>
            <pc:docMk/>
            <pc:sldMk cId="334532777" sldId="303"/>
            <ac:picMk id="42" creationId="{AE7F0864-E919-4535-B44D-D4A826D53D44}"/>
          </ac:picMkLst>
        </pc:picChg>
      </pc:sldChg>
      <pc:sldChg chg="addSp delSp modSp mod setBg">
        <pc:chgData name="hima sri" userId="a97b9754a54668ca" providerId="LiveId" clId="{62629519-B8F7-46C8-A1E3-A25318F846DF}" dt="2024-11-11T20:15:53.023" v="2315" actId="20577"/>
        <pc:sldMkLst>
          <pc:docMk/>
          <pc:sldMk cId="3869789237" sldId="304"/>
        </pc:sldMkLst>
        <pc:spChg chg="mod ord">
          <ac:chgData name="hima sri" userId="a97b9754a54668ca" providerId="LiveId" clId="{62629519-B8F7-46C8-A1E3-A25318F846DF}" dt="2024-11-11T20:15:53.023" v="2315" actId="20577"/>
          <ac:spMkLst>
            <pc:docMk/>
            <pc:sldMk cId="3869789237" sldId="304"/>
            <ac:spMk id="3" creationId="{373827F3-F386-AA4E-80ED-D86DEF8C158D}"/>
          </ac:spMkLst>
        </pc:spChg>
        <pc:spChg chg="mod">
          <ac:chgData name="hima sri" userId="a97b9754a54668ca" providerId="LiveId" clId="{62629519-B8F7-46C8-A1E3-A25318F846DF}" dt="2024-11-11T19:46:43.346" v="2017" actId="26606"/>
          <ac:spMkLst>
            <pc:docMk/>
            <pc:sldMk cId="3869789237" sldId="304"/>
            <ac:spMk id="4" creationId="{B6CCD949-E788-4375-9B07-478FA5684BC1}"/>
          </ac:spMkLst>
        </pc:spChg>
        <pc:spChg chg="mod ord">
          <ac:chgData name="hima sri" userId="a97b9754a54668ca" providerId="LiveId" clId="{62629519-B8F7-46C8-A1E3-A25318F846DF}" dt="2024-11-11T19:46:43.346" v="2017" actId="26606"/>
          <ac:spMkLst>
            <pc:docMk/>
            <pc:sldMk cId="3869789237" sldId="304"/>
            <ac:spMk id="5" creationId="{31BF7889-073A-E045-A3F2-45D63BD0FDC0}"/>
          </ac:spMkLst>
        </pc:spChg>
        <pc:spChg chg="add del">
          <ac:chgData name="hima sri" userId="a97b9754a54668ca" providerId="LiveId" clId="{62629519-B8F7-46C8-A1E3-A25318F846DF}" dt="2024-11-11T19:46:43.346" v="2017" actId="26606"/>
          <ac:spMkLst>
            <pc:docMk/>
            <pc:sldMk cId="3869789237" sldId="304"/>
            <ac:spMk id="13" creationId="{B95B9BA8-1D69-4796-85F5-B6D0BD52354B}"/>
          </ac:spMkLst>
        </pc:spChg>
        <pc:spChg chg="add del">
          <ac:chgData name="hima sri" userId="a97b9754a54668ca" providerId="LiveId" clId="{62629519-B8F7-46C8-A1E3-A25318F846DF}" dt="2024-11-11T19:46:23.434" v="1995" actId="26606"/>
          <ac:spMkLst>
            <pc:docMk/>
            <pc:sldMk cId="3869789237" sldId="304"/>
            <ac:spMk id="22" creationId="{B95B9BA8-1D69-4796-85F5-B6D0BD52354B}"/>
          </ac:spMkLst>
        </pc:spChg>
        <pc:spChg chg="add del">
          <ac:chgData name="hima sri" userId="a97b9754a54668ca" providerId="LiveId" clId="{62629519-B8F7-46C8-A1E3-A25318F846DF}" dt="2024-11-11T19:46:27.974" v="1998" actId="26606"/>
          <ac:spMkLst>
            <pc:docMk/>
            <pc:sldMk cId="3869789237" sldId="304"/>
            <ac:spMk id="31" creationId="{B95B9BA8-1D69-4796-85F5-B6D0BD52354B}"/>
          </ac:spMkLst>
        </pc:spChg>
        <pc:spChg chg="add del">
          <ac:chgData name="hima sri" userId="a97b9754a54668ca" providerId="LiveId" clId="{62629519-B8F7-46C8-A1E3-A25318F846DF}" dt="2024-11-11T19:46:29.687" v="2000" actId="26606"/>
          <ac:spMkLst>
            <pc:docMk/>
            <pc:sldMk cId="3869789237" sldId="304"/>
            <ac:spMk id="33" creationId="{E8A8EAB8-D2FF-444D-B34B-7D32F106AD0E}"/>
          </ac:spMkLst>
        </pc:spChg>
        <pc:spChg chg="add del">
          <ac:chgData name="hima sri" userId="a97b9754a54668ca" providerId="LiveId" clId="{62629519-B8F7-46C8-A1E3-A25318F846DF}" dt="2024-11-11T19:46:32.114" v="2003" actId="26606"/>
          <ac:spMkLst>
            <pc:docMk/>
            <pc:sldMk cId="3869789237" sldId="304"/>
            <ac:spMk id="36" creationId="{325166D1-1B21-4128-AC42-61745528E4D6}"/>
          </ac:spMkLst>
        </pc:spChg>
        <pc:spChg chg="add del">
          <ac:chgData name="hima sri" userId="a97b9754a54668ca" providerId="LiveId" clId="{62629519-B8F7-46C8-A1E3-A25318F846DF}" dt="2024-11-11T19:46:34.471" v="2005" actId="26606"/>
          <ac:spMkLst>
            <pc:docMk/>
            <pc:sldMk cId="3869789237" sldId="304"/>
            <ac:spMk id="40" creationId="{E8A8EAB8-D2FF-444D-B34B-7D32F106AD0E}"/>
          </ac:spMkLst>
        </pc:spChg>
        <pc:spChg chg="add del">
          <ac:chgData name="hima sri" userId="a97b9754a54668ca" providerId="LiveId" clId="{62629519-B8F7-46C8-A1E3-A25318F846DF}" dt="2024-11-11T19:46:37.182" v="2008" actId="26606"/>
          <ac:spMkLst>
            <pc:docMk/>
            <pc:sldMk cId="3869789237" sldId="304"/>
            <ac:spMk id="44" creationId="{B95B9BA8-1D69-4796-85F5-B6D0BD52354B}"/>
          </ac:spMkLst>
        </pc:spChg>
        <pc:spChg chg="add del">
          <ac:chgData name="hima sri" userId="a97b9754a54668ca" providerId="LiveId" clId="{62629519-B8F7-46C8-A1E3-A25318F846DF}" dt="2024-11-11T19:46:39.371" v="2010" actId="26606"/>
          <ac:spMkLst>
            <pc:docMk/>
            <pc:sldMk cId="3869789237" sldId="304"/>
            <ac:spMk id="48" creationId="{E8A8EAB8-D2FF-444D-B34B-7D32F106AD0E}"/>
          </ac:spMkLst>
        </pc:spChg>
        <pc:spChg chg="add del">
          <ac:chgData name="hima sri" userId="a97b9754a54668ca" providerId="LiveId" clId="{62629519-B8F7-46C8-A1E3-A25318F846DF}" dt="2024-11-11T19:46:42.213" v="2013" actId="26606"/>
          <ac:spMkLst>
            <pc:docMk/>
            <pc:sldMk cId="3869789237" sldId="304"/>
            <ac:spMk id="52" creationId="{B95B9BA8-1D69-4796-85F5-B6D0BD52354B}"/>
          </ac:spMkLst>
        </pc:spChg>
        <pc:spChg chg="add del">
          <ac:chgData name="hima sri" userId="a97b9754a54668ca" providerId="LiveId" clId="{62629519-B8F7-46C8-A1E3-A25318F846DF}" dt="2024-11-11T19:46:43.322" v="2016" actId="26606"/>
          <ac:spMkLst>
            <pc:docMk/>
            <pc:sldMk cId="3869789237" sldId="304"/>
            <ac:spMk id="56" creationId="{325166D1-1B21-4128-AC42-61745528E4D6}"/>
          </ac:spMkLst>
        </pc:spChg>
        <pc:spChg chg="add">
          <ac:chgData name="hima sri" userId="a97b9754a54668ca" providerId="LiveId" clId="{62629519-B8F7-46C8-A1E3-A25318F846DF}" dt="2024-11-11T19:46:43.346" v="2017" actId="26606"/>
          <ac:spMkLst>
            <pc:docMk/>
            <pc:sldMk cId="3869789237" sldId="304"/>
            <ac:spMk id="61" creationId="{E8A8EAB8-D2FF-444D-B34B-7D32F106AD0E}"/>
          </ac:spMkLst>
        </pc:spChg>
        <pc:grpChg chg="add del">
          <ac:chgData name="hima sri" userId="a97b9754a54668ca" providerId="LiveId" clId="{62629519-B8F7-46C8-A1E3-A25318F846DF}" dt="2024-11-11T19:46:43.346" v="2017" actId="26606"/>
          <ac:grpSpMkLst>
            <pc:docMk/>
            <pc:sldMk cId="3869789237" sldId="304"/>
            <ac:grpSpMk id="15" creationId="{0EAC7AFE-68C0-41EB-A1C7-108E60D7C338}"/>
          </ac:grpSpMkLst>
        </pc:grpChg>
        <pc:grpChg chg="add del">
          <ac:chgData name="hima sri" userId="a97b9754a54668ca" providerId="LiveId" clId="{62629519-B8F7-46C8-A1E3-A25318F846DF}" dt="2024-11-11T19:46:27.974" v="1998" actId="26606"/>
          <ac:grpSpMkLst>
            <pc:docMk/>
            <pc:sldMk cId="3869789237" sldId="304"/>
            <ac:grpSpMk id="24" creationId="{D44E3F87-3D58-4B03-86B2-15A5C5B9C964}"/>
          </ac:grpSpMkLst>
        </pc:grpChg>
        <pc:grpChg chg="add del">
          <ac:chgData name="hima sri" userId="a97b9754a54668ca" providerId="LiveId" clId="{62629519-B8F7-46C8-A1E3-A25318F846DF}" dt="2024-11-11T19:46:32.114" v="2003" actId="26606"/>
          <ac:grpSpMkLst>
            <pc:docMk/>
            <pc:sldMk cId="3869789237" sldId="304"/>
            <ac:grpSpMk id="37" creationId="{E6517BAC-C80F-4065-90D8-703493E0B353}"/>
          </ac:grpSpMkLst>
        </pc:grpChg>
        <pc:grpChg chg="add del">
          <ac:chgData name="hima sri" userId="a97b9754a54668ca" providerId="LiveId" clId="{62629519-B8F7-46C8-A1E3-A25318F846DF}" dt="2024-11-11T19:46:37.182" v="2008" actId="26606"/>
          <ac:grpSpMkLst>
            <pc:docMk/>
            <pc:sldMk cId="3869789237" sldId="304"/>
            <ac:grpSpMk id="45" creationId="{CC09AFE8-9934-40C0-A058-4008A3B197E7}"/>
          </ac:grpSpMkLst>
        </pc:grpChg>
        <pc:grpChg chg="add del">
          <ac:chgData name="hima sri" userId="a97b9754a54668ca" providerId="LiveId" clId="{62629519-B8F7-46C8-A1E3-A25318F846DF}" dt="2024-11-11T19:46:42.213" v="2013" actId="26606"/>
          <ac:grpSpMkLst>
            <pc:docMk/>
            <pc:sldMk cId="3869789237" sldId="304"/>
            <ac:grpSpMk id="53" creationId="{0EAC7AFE-68C0-41EB-A1C7-108E60D7C338}"/>
          </ac:grpSpMkLst>
        </pc:grpChg>
        <pc:grpChg chg="add del">
          <ac:chgData name="hima sri" userId="a97b9754a54668ca" providerId="LiveId" clId="{62629519-B8F7-46C8-A1E3-A25318F846DF}" dt="2024-11-11T19:46:43.322" v="2016" actId="26606"/>
          <ac:grpSpMkLst>
            <pc:docMk/>
            <pc:sldMk cId="3869789237" sldId="304"/>
            <ac:grpSpMk id="57" creationId="{E6517BAC-C80F-4065-90D8-703493E0B353}"/>
          </ac:grpSpMkLst>
        </pc:grpChg>
        <pc:picChg chg="add del mod">
          <ac:chgData name="hima sri" userId="a97b9754a54668ca" providerId="LiveId" clId="{62629519-B8F7-46C8-A1E3-A25318F846DF}" dt="2024-11-11T19:25:18.827" v="1548" actId="22"/>
          <ac:picMkLst>
            <pc:docMk/>
            <pc:sldMk cId="3869789237" sldId="304"/>
            <ac:picMk id="6" creationId="{7603C6D4-A26C-73D0-2C9F-BBA92167435E}"/>
          </ac:picMkLst>
        </pc:picChg>
        <pc:picChg chg="add del mod">
          <ac:chgData name="hima sri" userId="a97b9754a54668ca" providerId="LiveId" clId="{62629519-B8F7-46C8-A1E3-A25318F846DF}" dt="2024-11-11T19:45:56.657" v="1990" actId="478"/>
          <ac:picMkLst>
            <pc:docMk/>
            <pc:sldMk cId="3869789237" sldId="304"/>
            <ac:picMk id="8" creationId="{94637D59-98B1-7F4A-7E7C-2AD84BC5F0C6}"/>
          </ac:picMkLst>
        </pc:picChg>
        <pc:picChg chg="add mod ord">
          <ac:chgData name="hima sri" userId="a97b9754a54668ca" providerId="LiveId" clId="{62629519-B8F7-46C8-A1E3-A25318F846DF}" dt="2024-11-11T19:46:43.346" v="2017" actId="26606"/>
          <ac:picMkLst>
            <pc:docMk/>
            <pc:sldMk cId="3869789237" sldId="304"/>
            <ac:picMk id="10" creationId="{A304D7BC-CD83-EEC9-6E7A-CFD5FD74255F}"/>
          </ac:picMkLst>
        </pc:picChg>
        <pc:cxnChg chg="add del">
          <ac:chgData name="hima sri" userId="a97b9754a54668ca" providerId="LiveId" clId="{62629519-B8F7-46C8-A1E3-A25318F846DF}" dt="2024-11-11T19:46:29.687" v="2000" actId="26606"/>
          <ac:cxnSpMkLst>
            <pc:docMk/>
            <pc:sldMk cId="3869789237" sldId="304"/>
            <ac:cxnSpMk id="26" creationId="{F11AD06B-AB20-4097-8606-5DA00DBACE88}"/>
          </ac:cxnSpMkLst>
        </pc:cxnChg>
        <pc:cxnChg chg="add del">
          <ac:chgData name="hima sri" userId="a97b9754a54668ca" providerId="LiveId" clId="{62629519-B8F7-46C8-A1E3-A25318F846DF}" dt="2024-11-11T19:46:29.687" v="2000" actId="26606"/>
          <ac:cxnSpMkLst>
            <pc:docMk/>
            <pc:sldMk cId="3869789237" sldId="304"/>
            <ac:cxnSpMk id="34" creationId="{EEA38897-7BA3-4408-8083-3235339C4A60}"/>
          </ac:cxnSpMkLst>
        </pc:cxnChg>
        <pc:cxnChg chg="add del">
          <ac:chgData name="hima sri" userId="a97b9754a54668ca" providerId="LiveId" clId="{62629519-B8F7-46C8-A1E3-A25318F846DF}" dt="2024-11-11T19:46:34.471" v="2005" actId="26606"/>
          <ac:cxnSpMkLst>
            <pc:docMk/>
            <pc:sldMk cId="3869789237" sldId="304"/>
            <ac:cxnSpMk id="41" creationId="{EEA38897-7BA3-4408-8083-3235339C4A60}"/>
          </ac:cxnSpMkLst>
        </pc:cxnChg>
        <pc:cxnChg chg="add del">
          <ac:chgData name="hima sri" userId="a97b9754a54668ca" providerId="LiveId" clId="{62629519-B8F7-46C8-A1E3-A25318F846DF}" dt="2024-11-11T19:46:34.471" v="2005" actId="26606"/>
          <ac:cxnSpMkLst>
            <pc:docMk/>
            <pc:sldMk cId="3869789237" sldId="304"/>
            <ac:cxnSpMk id="42" creationId="{F11AD06B-AB20-4097-8606-5DA00DBACE88}"/>
          </ac:cxnSpMkLst>
        </pc:cxnChg>
        <pc:cxnChg chg="add del">
          <ac:chgData name="hima sri" userId="a97b9754a54668ca" providerId="LiveId" clId="{62629519-B8F7-46C8-A1E3-A25318F846DF}" dt="2024-11-11T19:46:39.371" v="2010" actId="26606"/>
          <ac:cxnSpMkLst>
            <pc:docMk/>
            <pc:sldMk cId="3869789237" sldId="304"/>
            <ac:cxnSpMk id="49" creationId="{EEA38897-7BA3-4408-8083-3235339C4A60}"/>
          </ac:cxnSpMkLst>
        </pc:cxnChg>
        <pc:cxnChg chg="add del">
          <ac:chgData name="hima sri" userId="a97b9754a54668ca" providerId="LiveId" clId="{62629519-B8F7-46C8-A1E3-A25318F846DF}" dt="2024-11-11T19:46:39.371" v="2010" actId="26606"/>
          <ac:cxnSpMkLst>
            <pc:docMk/>
            <pc:sldMk cId="3869789237" sldId="304"/>
            <ac:cxnSpMk id="50" creationId="{F11AD06B-AB20-4097-8606-5DA00DBACE88}"/>
          </ac:cxnSpMkLst>
        </pc:cxnChg>
        <pc:cxnChg chg="add">
          <ac:chgData name="hima sri" userId="a97b9754a54668ca" providerId="LiveId" clId="{62629519-B8F7-46C8-A1E3-A25318F846DF}" dt="2024-11-11T19:46:43.346" v="2017" actId="26606"/>
          <ac:cxnSpMkLst>
            <pc:docMk/>
            <pc:sldMk cId="3869789237" sldId="304"/>
            <ac:cxnSpMk id="62" creationId="{EEA38897-7BA3-4408-8083-3235339C4A60}"/>
          </ac:cxnSpMkLst>
        </pc:cxnChg>
        <pc:cxnChg chg="add">
          <ac:chgData name="hima sri" userId="a97b9754a54668ca" providerId="LiveId" clId="{62629519-B8F7-46C8-A1E3-A25318F846DF}" dt="2024-11-11T19:46:43.346" v="2017" actId="26606"/>
          <ac:cxnSpMkLst>
            <pc:docMk/>
            <pc:sldMk cId="3869789237" sldId="304"/>
            <ac:cxnSpMk id="63" creationId="{F11AD06B-AB20-4097-8606-5DA00DBACE88}"/>
          </ac:cxnSpMkLst>
        </pc:cxnChg>
      </pc:sldChg>
      <pc:sldChg chg="addSp delSp modSp mod setBg">
        <pc:chgData name="hima sri" userId="a97b9754a54668ca" providerId="LiveId" clId="{62629519-B8F7-46C8-A1E3-A25318F846DF}" dt="2024-11-11T20:30:04.691" v="2474" actId="27636"/>
        <pc:sldMkLst>
          <pc:docMk/>
          <pc:sldMk cId="80090182" sldId="305"/>
        </pc:sldMkLst>
        <pc:spChg chg="add del mod ord">
          <ac:chgData name="hima sri" userId="a97b9754a54668ca" providerId="LiveId" clId="{62629519-B8F7-46C8-A1E3-A25318F846DF}" dt="2024-11-11T20:30:04.672" v="2473" actId="26606"/>
          <ac:spMkLst>
            <pc:docMk/>
            <pc:sldMk cId="80090182" sldId="305"/>
            <ac:spMk id="3" creationId="{373827F3-F386-AA4E-80ED-D86DEF8C158D}"/>
          </ac:spMkLst>
        </pc:spChg>
        <pc:spChg chg="mod ord">
          <ac:chgData name="hima sri" userId="a97b9754a54668ca" providerId="LiveId" clId="{62629519-B8F7-46C8-A1E3-A25318F846DF}" dt="2024-11-11T20:27:34.389" v="2456" actId="26606"/>
          <ac:spMkLst>
            <pc:docMk/>
            <pc:sldMk cId="80090182" sldId="305"/>
            <ac:spMk id="4" creationId="{D4811A61-F7FB-4B19-9ED1-E0E2554A5BE8}"/>
          </ac:spMkLst>
        </pc:spChg>
        <pc:spChg chg="mod ord">
          <ac:chgData name="hima sri" userId="a97b9754a54668ca" providerId="LiveId" clId="{62629519-B8F7-46C8-A1E3-A25318F846DF}" dt="2024-11-11T20:30:04.691" v="2474" actId="27636"/>
          <ac:spMkLst>
            <pc:docMk/>
            <pc:sldMk cId="80090182" sldId="305"/>
            <ac:spMk id="5" creationId="{31BF7889-073A-E045-A3F2-45D63BD0FDC0}"/>
          </ac:spMkLst>
        </pc:spChg>
        <pc:spChg chg="add">
          <ac:chgData name="hima sri" userId="a97b9754a54668ca" providerId="LiveId" clId="{62629519-B8F7-46C8-A1E3-A25318F846DF}" dt="2024-11-11T20:28:39.451" v="2458"/>
          <ac:spMkLst>
            <pc:docMk/>
            <pc:sldMk cId="80090182" sldId="305"/>
            <ac:spMk id="9" creationId="{BF7E3A0C-B754-FD61-91F8-187DF3F6FE19}"/>
          </ac:spMkLst>
        </pc:spChg>
        <pc:spChg chg="add mod">
          <ac:chgData name="hima sri" userId="a97b9754a54668ca" providerId="LiveId" clId="{62629519-B8F7-46C8-A1E3-A25318F846DF}" dt="2024-11-11T20:29:04.335" v="2462"/>
          <ac:spMkLst>
            <pc:docMk/>
            <pc:sldMk cId="80090182" sldId="305"/>
            <ac:spMk id="10" creationId="{21D543FD-D737-0210-9701-D70DA7F56822}"/>
          </ac:spMkLst>
        </pc:spChg>
        <pc:spChg chg="add mod">
          <ac:chgData name="hima sri" userId="a97b9754a54668ca" providerId="LiveId" clId="{62629519-B8F7-46C8-A1E3-A25318F846DF}" dt="2024-11-11T20:29:03.976" v="2461"/>
          <ac:spMkLst>
            <pc:docMk/>
            <pc:sldMk cId="80090182" sldId="305"/>
            <ac:spMk id="11" creationId="{B702C91A-A9B0-F2B6-989D-2688010A6135}"/>
          </ac:spMkLst>
        </pc:spChg>
        <pc:spChg chg="add mod">
          <ac:chgData name="hima sri" userId="a97b9754a54668ca" providerId="LiveId" clId="{62629519-B8F7-46C8-A1E3-A25318F846DF}" dt="2024-11-11T20:29:14.498" v="2465"/>
          <ac:spMkLst>
            <pc:docMk/>
            <pc:sldMk cId="80090182" sldId="305"/>
            <ac:spMk id="12" creationId="{633F907F-88D3-7E78-BD57-980D0F63A5E4}"/>
          </ac:spMkLst>
        </pc:spChg>
        <pc:spChg chg="add del">
          <ac:chgData name="hima sri" userId="a97b9754a54668ca" providerId="LiveId" clId="{62629519-B8F7-46C8-A1E3-A25318F846DF}" dt="2024-11-11T20:27:31.460" v="2453" actId="26606"/>
          <ac:spMkLst>
            <pc:docMk/>
            <pc:sldMk cId="80090182" sldId="305"/>
            <ac:spMk id="13" creationId="{E8A8EAB8-D2FF-444D-B34B-7D32F106AD0E}"/>
          </ac:spMkLst>
        </pc:spChg>
        <pc:spChg chg="add del">
          <ac:chgData name="hima sri" userId="a97b9754a54668ca" providerId="LiveId" clId="{62629519-B8F7-46C8-A1E3-A25318F846DF}" dt="2024-11-11T20:27:34.378" v="2455" actId="26606"/>
          <ac:spMkLst>
            <pc:docMk/>
            <pc:sldMk cId="80090182" sldId="305"/>
            <ac:spMk id="19" creationId="{E8A8EAB8-D2FF-444D-B34B-7D32F106AD0E}"/>
          </ac:spMkLst>
        </pc:spChg>
        <pc:spChg chg="add del">
          <ac:chgData name="hima sri" userId="a97b9754a54668ca" providerId="LiveId" clId="{62629519-B8F7-46C8-A1E3-A25318F846DF}" dt="2024-11-11T20:30:04.672" v="2473" actId="26606"/>
          <ac:spMkLst>
            <pc:docMk/>
            <pc:sldMk cId="80090182" sldId="305"/>
            <ac:spMk id="23" creationId="{B95B9BA8-1D69-4796-85F5-B6D0BD52354B}"/>
          </ac:spMkLst>
        </pc:spChg>
        <pc:spChg chg="add">
          <ac:chgData name="hima sri" userId="a97b9754a54668ca" providerId="LiveId" clId="{62629519-B8F7-46C8-A1E3-A25318F846DF}" dt="2024-11-11T20:30:04.672" v="2473" actId="26606"/>
          <ac:spMkLst>
            <pc:docMk/>
            <pc:sldMk cId="80090182" sldId="305"/>
            <ac:spMk id="28" creationId="{B95B9BA8-1D69-4796-85F5-B6D0BD52354B}"/>
          </ac:spMkLst>
        </pc:spChg>
        <pc:grpChg chg="add">
          <ac:chgData name="hima sri" userId="a97b9754a54668ca" providerId="LiveId" clId="{62629519-B8F7-46C8-A1E3-A25318F846DF}" dt="2024-11-11T20:30:04.672" v="2473" actId="26606"/>
          <ac:grpSpMkLst>
            <pc:docMk/>
            <pc:sldMk cId="80090182" sldId="305"/>
            <ac:grpSpMk id="30" creationId="{D44E3F87-3D58-4B03-86B2-15A5C5B9C964}"/>
          </ac:grpSpMkLst>
        </pc:grpChg>
        <pc:picChg chg="add del mod">
          <ac:chgData name="hima sri" userId="a97b9754a54668ca" providerId="LiveId" clId="{62629519-B8F7-46C8-A1E3-A25318F846DF}" dt="2024-11-11T20:26:57.471" v="2411" actId="478"/>
          <ac:picMkLst>
            <pc:docMk/>
            <pc:sldMk cId="80090182" sldId="305"/>
            <ac:picMk id="6" creationId="{C32CD6C1-5873-68BA-D7DE-CDB3C864252B}"/>
          </ac:picMkLst>
        </pc:picChg>
        <pc:picChg chg="add mod">
          <ac:chgData name="hima sri" userId="a97b9754a54668ca" providerId="LiveId" clId="{62629519-B8F7-46C8-A1E3-A25318F846DF}" dt="2024-11-11T20:30:04.672" v="2473" actId="26606"/>
          <ac:picMkLst>
            <pc:docMk/>
            <pc:sldMk cId="80090182" sldId="305"/>
            <ac:picMk id="8" creationId="{DB05A412-F21B-0145-C021-E87BA4894391}"/>
          </ac:picMkLst>
        </pc:picChg>
        <pc:cxnChg chg="add del">
          <ac:chgData name="hima sri" userId="a97b9754a54668ca" providerId="LiveId" clId="{62629519-B8F7-46C8-A1E3-A25318F846DF}" dt="2024-11-11T20:27:31.460" v="2453" actId="26606"/>
          <ac:cxnSpMkLst>
            <pc:docMk/>
            <pc:sldMk cId="80090182" sldId="305"/>
            <ac:cxnSpMk id="15" creationId="{EEA38897-7BA3-4408-8083-3235339C4A60}"/>
          </ac:cxnSpMkLst>
        </pc:cxnChg>
        <pc:cxnChg chg="add del">
          <ac:chgData name="hima sri" userId="a97b9754a54668ca" providerId="LiveId" clId="{62629519-B8F7-46C8-A1E3-A25318F846DF}" dt="2024-11-11T20:27:31.460" v="2453" actId="26606"/>
          <ac:cxnSpMkLst>
            <pc:docMk/>
            <pc:sldMk cId="80090182" sldId="305"/>
            <ac:cxnSpMk id="17" creationId="{F11AD06B-AB20-4097-8606-5DA00DBACE88}"/>
          </ac:cxnSpMkLst>
        </pc:cxnChg>
        <pc:cxnChg chg="add del">
          <ac:chgData name="hima sri" userId="a97b9754a54668ca" providerId="LiveId" clId="{62629519-B8F7-46C8-A1E3-A25318F846DF}" dt="2024-11-11T20:27:34.378" v="2455" actId="26606"/>
          <ac:cxnSpMkLst>
            <pc:docMk/>
            <pc:sldMk cId="80090182" sldId="305"/>
            <ac:cxnSpMk id="20" creationId="{EEA38897-7BA3-4408-8083-3235339C4A60}"/>
          </ac:cxnSpMkLst>
        </pc:cxnChg>
        <pc:cxnChg chg="add del">
          <ac:chgData name="hima sri" userId="a97b9754a54668ca" providerId="LiveId" clId="{62629519-B8F7-46C8-A1E3-A25318F846DF}" dt="2024-11-11T20:27:34.378" v="2455" actId="26606"/>
          <ac:cxnSpMkLst>
            <pc:docMk/>
            <pc:sldMk cId="80090182" sldId="305"/>
            <ac:cxnSpMk id="21" creationId="{F11AD06B-AB20-4097-8606-5DA00DBACE88}"/>
          </ac:cxnSpMkLst>
        </pc:cxnChg>
      </pc:sldChg>
      <pc:sldChg chg="addSp delSp modSp mod setBg">
        <pc:chgData name="hima sri" userId="a97b9754a54668ca" providerId="LiveId" clId="{62629519-B8F7-46C8-A1E3-A25318F846DF}" dt="2024-11-12T01:05:51.840" v="2893" actId="26606"/>
        <pc:sldMkLst>
          <pc:docMk/>
          <pc:sldMk cId="3145340593" sldId="306"/>
        </pc:sldMkLst>
        <pc:spChg chg="mod ord">
          <ac:chgData name="hima sri" userId="a97b9754a54668ca" providerId="LiveId" clId="{62629519-B8F7-46C8-A1E3-A25318F846DF}" dt="2024-11-12T01:05:51.840" v="2893" actId="26606"/>
          <ac:spMkLst>
            <pc:docMk/>
            <pc:sldMk cId="3145340593" sldId="306"/>
            <ac:spMk id="3" creationId="{373827F3-F386-AA4E-80ED-D86DEF8C158D}"/>
          </ac:spMkLst>
        </pc:spChg>
        <pc:spChg chg="mod">
          <ac:chgData name="hima sri" userId="a97b9754a54668ca" providerId="LiveId" clId="{62629519-B8F7-46C8-A1E3-A25318F846DF}" dt="2024-11-12T01:05:51.840" v="2893" actId="26606"/>
          <ac:spMkLst>
            <pc:docMk/>
            <pc:sldMk cId="3145340593" sldId="306"/>
            <ac:spMk id="4" creationId="{AFE7D9E4-306D-49E3-9AC4-15D566FC72AD}"/>
          </ac:spMkLst>
        </pc:spChg>
        <pc:spChg chg="del">
          <ac:chgData name="hima sri" userId="a97b9754a54668ca" providerId="LiveId" clId="{62629519-B8F7-46C8-A1E3-A25318F846DF}" dt="2024-11-12T01:02:57.083" v="2745" actId="478"/>
          <ac:spMkLst>
            <pc:docMk/>
            <pc:sldMk cId="3145340593" sldId="306"/>
            <ac:spMk id="5" creationId="{31BF7889-073A-E045-A3F2-45D63BD0FDC0}"/>
          </ac:spMkLst>
        </pc:spChg>
        <pc:spChg chg="add">
          <ac:chgData name="hima sri" userId="a97b9754a54668ca" providerId="LiveId" clId="{62629519-B8F7-46C8-A1E3-A25318F846DF}" dt="2024-11-12T01:05:51.840" v="2893" actId="26606"/>
          <ac:spMkLst>
            <pc:docMk/>
            <pc:sldMk cId="3145340593" sldId="306"/>
            <ac:spMk id="11" creationId="{B95B9BA8-1D69-4796-85F5-B6D0BD52354B}"/>
          </ac:spMkLst>
        </pc:spChg>
        <pc:picChg chg="add mod">
          <ac:chgData name="hima sri" userId="a97b9754a54668ca" providerId="LiveId" clId="{62629519-B8F7-46C8-A1E3-A25318F846DF}" dt="2024-11-12T01:05:51.840" v="2893" actId="26606"/>
          <ac:picMkLst>
            <pc:docMk/>
            <pc:sldMk cId="3145340593" sldId="306"/>
            <ac:picMk id="6" creationId="{ED1136D3-9145-18D9-4A70-6FF0294CF165}"/>
          </ac:picMkLst>
        </pc:picChg>
      </pc:sldChg>
      <pc:sldChg chg="addSp delSp modSp mod setBg">
        <pc:chgData name="hima sri" userId="a97b9754a54668ca" providerId="LiveId" clId="{62629519-B8F7-46C8-A1E3-A25318F846DF}" dt="2024-11-11T20:45:55.406" v="2742" actId="26606"/>
        <pc:sldMkLst>
          <pc:docMk/>
          <pc:sldMk cId="1106727586" sldId="307"/>
        </pc:sldMkLst>
        <pc:spChg chg="del mod">
          <ac:chgData name="hima sri" userId="a97b9754a54668ca" providerId="LiveId" clId="{62629519-B8F7-46C8-A1E3-A25318F846DF}" dt="2024-11-11T20:42:29.349" v="2723"/>
          <ac:spMkLst>
            <pc:docMk/>
            <pc:sldMk cId="1106727586" sldId="307"/>
            <ac:spMk id="3" creationId="{373827F3-F386-AA4E-80ED-D86DEF8C158D}"/>
          </ac:spMkLst>
        </pc:spChg>
        <pc:spChg chg="mod ord">
          <ac:chgData name="hima sri" userId="a97b9754a54668ca" providerId="LiveId" clId="{62629519-B8F7-46C8-A1E3-A25318F846DF}" dt="2024-11-11T20:45:55.406" v="2742" actId="26606"/>
          <ac:spMkLst>
            <pc:docMk/>
            <pc:sldMk cId="1106727586" sldId="307"/>
            <ac:spMk id="4" creationId="{021C109C-C017-4D19-928F-AED25AC30125}"/>
          </ac:spMkLst>
        </pc:spChg>
        <pc:spChg chg="mod ord">
          <ac:chgData name="hima sri" userId="a97b9754a54668ca" providerId="LiveId" clId="{62629519-B8F7-46C8-A1E3-A25318F846DF}" dt="2024-11-11T20:45:55.406" v="2742" actId="26606"/>
          <ac:spMkLst>
            <pc:docMk/>
            <pc:sldMk cId="1106727586" sldId="307"/>
            <ac:spMk id="5" creationId="{31BF7889-073A-E045-A3F2-45D63BD0FDC0}"/>
          </ac:spMkLst>
        </pc:spChg>
        <pc:spChg chg="add">
          <ac:chgData name="hima sri" userId="a97b9754a54668ca" providerId="LiveId" clId="{62629519-B8F7-46C8-A1E3-A25318F846DF}" dt="2024-11-11T20:42:16.172" v="2693"/>
          <ac:spMkLst>
            <pc:docMk/>
            <pc:sldMk cId="1106727586" sldId="307"/>
            <ac:spMk id="7" creationId="{04150D22-7557-A798-A5E8-EEC4220E7D1C}"/>
          </ac:spMkLst>
        </pc:spChg>
        <pc:spChg chg="add">
          <ac:chgData name="hima sri" userId="a97b9754a54668ca" providerId="LiveId" clId="{62629519-B8F7-46C8-A1E3-A25318F846DF}" dt="2024-11-11T20:42:20.257" v="2694"/>
          <ac:spMkLst>
            <pc:docMk/>
            <pc:sldMk cId="1106727586" sldId="307"/>
            <ac:spMk id="8" creationId="{6D7D6DEF-5279-1731-1646-0AB38F6F8444}"/>
          </ac:spMkLst>
        </pc:spChg>
        <pc:spChg chg="add mod">
          <ac:chgData name="hima sri" userId="a97b9754a54668ca" providerId="LiveId" clId="{62629519-B8F7-46C8-A1E3-A25318F846DF}" dt="2024-11-11T20:45:55.406" v="2742" actId="26606"/>
          <ac:spMkLst>
            <pc:docMk/>
            <pc:sldMk cId="1106727586" sldId="307"/>
            <ac:spMk id="9" creationId="{BE2123C3-7812-A888-096C-2634B335509B}"/>
          </ac:spMkLst>
        </pc:spChg>
        <pc:spChg chg="add del">
          <ac:chgData name="hima sri" userId="a97b9754a54668ca" providerId="LiveId" clId="{62629519-B8F7-46C8-A1E3-A25318F846DF}" dt="2024-11-11T20:42:57.748" v="2729" actId="26606"/>
          <ac:spMkLst>
            <pc:docMk/>
            <pc:sldMk cId="1106727586" sldId="307"/>
            <ac:spMk id="14" creationId="{04812C46-200A-4DEB-A05E-3ED6C68C2387}"/>
          </ac:spMkLst>
        </pc:spChg>
        <pc:spChg chg="add del">
          <ac:chgData name="hima sri" userId="a97b9754a54668ca" providerId="LiveId" clId="{62629519-B8F7-46C8-A1E3-A25318F846DF}" dt="2024-11-11T20:42:57.748" v="2729" actId="26606"/>
          <ac:spMkLst>
            <pc:docMk/>
            <pc:sldMk cId="1106727586" sldId="307"/>
            <ac:spMk id="16" creationId="{D1EA859B-E555-4109-94F3-6700E046E008}"/>
          </ac:spMkLst>
        </pc:spChg>
        <pc:spChg chg="add del">
          <ac:chgData name="hima sri" userId="a97b9754a54668ca" providerId="LiveId" clId="{62629519-B8F7-46C8-A1E3-A25318F846DF}" dt="2024-11-11T20:43:03.452" v="2731" actId="26606"/>
          <ac:spMkLst>
            <pc:docMk/>
            <pc:sldMk cId="1106727586" sldId="307"/>
            <ac:spMk id="25" creationId="{D7A453D2-15D8-4403-815F-291FA16340D9}"/>
          </ac:spMkLst>
        </pc:spChg>
        <pc:spChg chg="add del">
          <ac:chgData name="hima sri" userId="a97b9754a54668ca" providerId="LiveId" clId="{62629519-B8F7-46C8-A1E3-A25318F846DF}" dt="2024-11-11T20:43:03.452" v="2731" actId="26606"/>
          <ac:spMkLst>
            <pc:docMk/>
            <pc:sldMk cId="1106727586" sldId="307"/>
            <ac:spMk id="26" creationId="{B8114C98-A349-4111-A123-E8EAB86ABE30}"/>
          </ac:spMkLst>
        </pc:spChg>
        <pc:spChg chg="add del">
          <ac:chgData name="hima sri" userId="a97b9754a54668ca" providerId="LiveId" clId="{62629519-B8F7-46C8-A1E3-A25318F846DF}" dt="2024-11-11T20:43:03.452" v="2731" actId="26606"/>
          <ac:spMkLst>
            <pc:docMk/>
            <pc:sldMk cId="1106727586" sldId="307"/>
            <ac:spMk id="27" creationId="{8161EA6B-09CA-445B-AB0D-8DF76FA92DEF}"/>
          </ac:spMkLst>
        </pc:spChg>
        <pc:spChg chg="add del">
          <ac:chgData name="hima sri" userId="a97b9754a54668ca" providerId="LiveId" clId="{62629519-B8F7-46C8-A1E3-A25318F846DF}" dt="2024-11-11T20:43:03.452" v="2731" actId="26606"/>
          <ac:spMkLst>
            <pc:docMk/>
            <pc:sldMk cId="1106727586" sldId="307"/>
            <ac:spMk id="34" creationId="{E2D3D3F2-ABBB-4453-B1C5-1BEBF7E4DD56}"/>
          </ac:spMkLst>
        </pc:spChg>
        <pc:spChg chg="add del">
          <ac:chgData name="hima sri" userId="a97b9754a54668ca" providerId="LiveId" clId="{62629519-B8F7-46C8-A1E3-A25318F846DF}" dt="2024-11-11T20:43:03.452" v="2731" actId="26606"/>
          <ac:spMkLst>
            <pc:docMk/>
            <pc:sldMk cId="1106727586" sldId="307"/>
            <ac:spMk id="48" creationId="{773AEA78-C03B-40B7-9D11-DC022119D577}"/>
          </ac:spMkLst>
        </pc:spChg>
        <pc:spChg chg="add">
          <ac:chgData name="hima sri" userId="a97b9754a54668ca" providerId="LiveId" clId="{62629519-B8F7-46C8-A1E3-A25318F846DF}" dt="2024-11-11T20:45:55.406" v="2742" actId="26606"/>
          <ac:spMkLst>
            <pc:docMk/>
            <pc:sldMk cId="1106727586" sldId="307"/>
            <ac:spMk id="62" creationId="{E8A8EAB8-D2FF-444D-B34B-7D32F106AD0E}"/>
          </ac:spMkLst>
        </pc:spChg>
        <pc:grpChg chg="add del">
          <ac:chgData name="hima sri" userId="a97b9754a54668ca" providerId="LiveId" clId="{62629519-B8F7-46C8-A1E3-A25318F846DF}" dt="2024-11-11T20:43:03.452" v="2731" actId="26606"/>
          <ac:grpSpMkLst>
            <pc:docMk/>
            <pc:sldMk cId="1106727586" sldId="307"/>
            <ac:grpSpMk id="18" creationId="{913B067F-3154-4968-A886-DF93A787EC44}"/>
          </ac:grpSpMkLst>
        </pc:grpChg>
        <pc:grpChg chg="add del">
          <ac:chgData name="hima sri" userId="a97b9754a54668ca" providerId="LiveId" clId="{62629519-B8F7-46C8-A1E3-A25318F846DF}" dt="2024-11-11T20:43:03.452" v="2731" actId="26606"/>
          <ac:grpSpMkLst>
            <pc:docMk/>
            <pc:sldMk cId="1106727586" sldId="307"/>
            <ac:grpSpMk id="28" creationId="{670FB431-AE18-414D-92F4-1D12D1991152}"/>
          </ac:grpSpMkLst>
        </pc:grpChg>
        <pc:grpChg chg="add del">
          <ac:chgData name="hima sri" userId="a97b9754a54668ca" providerId="LiveId" clId="{62629519-B8F7-46C8-A1E3-A25318F846DF}" dt="2024-11-11T20:43:03.452" v="2731" actId="26606"/>
          <ac:grpSpMkLst>
            <pc:docMk/>
            <pc:sldMk cId="1106727586" sldId="307"/>
            <ac:grpSpMk id="36" creationId="{8214E4A5-A0D2-42C4-8D14-D2A7E495F041}"/>
          </ac:grpSpMkLst>
        </pc:grpChg>
        <pc:grpChg chg="add del">
          <ac:chgData name="hima sri" userId="a97b9754a54668ca" providerId="LiveId" clId="{62629519-B8F7-46C8-A1E3-A25318F846DF}" dt="2024-11-11T20:43:03.452" v="2731" actId="26606"/>
          <ac:grpSpMkLst>
            <pc:docMk/>
            <pc:sldMk cId="1106727586" sldId="307"/>
            <ac:grpSpMk id="42" creationId="{1F4E1649-4D1F-4A91-AF97-A254BFDD524D}"/>
          </ac:grpSpMkLst>
        </pc:grpChg>
        <pc:grpChg chg="add del">
          <ac:chgData name="hima sri" userId="a97b9754a54668ca" providerId="LiveId" clId="{62629519-B8F7-46C8-A1E3-A25318F846DF}" dt="2024-11-11T20:45:55.406" v="2742" actId="26606"/>
          <ac:grpSpMkLst>
            <pc:docMk/>
            <pc:sldMk cId="1106727586" sldId="307"/>
            <ac:grpSpMk id="55" creationId="{31C49F18-8757-4E87-5C2E-9D6D7B82BA3B}"/>
          </ac:grpSpMkLst>
        </pc:grpChg>
        <pc:picChg chg="add mod ord">
          <ac:chgData name="hima sri" userId="a97b9754a54668ca" providerId="LiveId" clId="{62629519-B8F7-46C8-A1E3-A25318F846DF}" dt="2024-11-11T20:45:55.406" v="2742" actId="26606"/>
          <ac:picMkLst>
            <pc:docMk/>
            <pc:sldMk cId="1106727586" sldId="307"/>
            <ac:picMk id="6" creationId="{849B3F17-E758-A574-BBC5-5B7225FCFBC7}"/>
          </ac:picMkLst>
        </pc:picChg>
        <pc:cxnChg chg="add del">
          <ac:chgData name="hima sri" userId="a97b9754a54668ca" providerId="LiveId" clId="{62629519-B8F7-46C8-A1E3-A25318F846DF}" dt="2024-11-11T20:43:49.647" v="2738" actId="26606"/>
          <ac:cxnSpMkLst>
            <pc:docMk/>
            <pc:sldMk cId="1106727586" sldId="307"/>
            <ac:cxnSpMk id="50" creationId="{1503BFE4-729B-D9D0-C17B-501E6AF1127A}"/>
          </ac:cxnSpMkLst>
        </pc:cxnChg>
        <pc:cxnChg chg="add">
          <ac:chgData name="hima sri" userId="a97b9754a54668ca" providerId="LiveId" clId="{62629519-B8F7-46C8-A1E3-A25318F846DF}" dt="2024-11-11T20:45:55.406" v="2742" actId="26606"/>
          <ac:cxnSpMkLst>
            <pc:docMk/>
            <pc:sldMk cId="1106727586" sldId="307"/>
            <ac:cxnSpMk id="64" creationId="{EEA38897-7BA3-4408-8083-3235339C4A60}"/>
          </ac:cxnSpMkLst>
        </pc:cxnChg>
        <pc:cxnChg chg="add">
          <ac:chgData name="hima sri" userId="a97b9754a54668ca" providerId="LiveId" clId="{62629519-B8F7-46C8-A1E3-A25318F846DF}" dt="2024-11-11T20:45:55.406" v="2742" actId="26606"/>
          <ac:cxnSpMkLst>
            <pc:docMk/>
            <pc:sldMk cId="1106727586" sldId="307"/>
            <ac:cxnSpMk id="66" creationId="{F11AD06B-AB20-4097-8606-5DA00DBACE88}"/>
          </ac:cxnSpMkLst>
        </pc:cxnChg>
      </pc:sldChg>
      <pc:sldChg chg="addSp delSp modSp mod setBg">
        <pc:chgData name="hima sri" userId="a97b9754a54668ca" providerId="LiveId" clId="{62629519-B8F7-46C8-A1E3-A25318F846DF}" dt="2024-11-12T01:32:16.434" v="3040" actId="27636"/>
        <pc:sldMkLst>
          <pc:docMk/>
          <pc:sldMk cId="706594483" sldId="308"/>
        </pc:sldMkLst>
        <pc:spChg chg="mod ord">
          <ac:chgData name="hima sri" userId="a97b9754a54668ca" providerId="LiveId" clId="{62629519-B8F7-46C8-A1E3-A25318F846DF}" dt="2024-11-12T01:32:16.428" v="3039" actId="26606"/>
          <ac:spMkLst>
            <pc:docMk/>
            <pc:sldMk cId="706594483" sldId="308"/>
            <ac:spMk id="3" creationId="{373827F3-F386-AA4E-80ED-D86DEF8C158D}"/>
          </ac:spMkLst>
        </pc:spChg>
        <pc:spChg chg="mod">
          <ac:chgData name="hima sri" userId="a97b9754a54668ca" providerId="LiveId" clId="{62629519-B8F7-46C8-A1E3-A25318F846DF}" dt="2024-11-12T01:32:16.428" v="3039" actId="26606"/>
          <ac:spMkLst>
            <pc:docMk/>
            <pc:sldMk cId="706594483" sldId="308"/>
            <ac:spMk id="4" creationId="{6D35FD2D-1BD2-45D7-B015-1A96C241520B}"/>
          </ac:spMkLst>
        </pc:spChg>
        <pc:spChg chg="mod ord">
          <ac:chgData name="hima sri" userId="a97b9754a54668ca" providerId="LiveId" clId="{62629519-B8F7-46C8-A1E3-A25318F846DF}" dt="2024-11-12T01:32:16.434" v="3040" actId="27636"/>
          <ac:spMkLst>
            <pc:docMk/>
            <pc:sldMk cId="706594483" sldId="308"/>
            <ac:spMk id="5" creationId="{31BF7889-073A-E045-A3F2-45D63BD0FDC0}"/>
          </ac:spMkLst>
        </pc:spChg>
        <pc:spChg chg="add del">
          <ac:chgData name="hima sri" userId="a97b9754a54668ca" providerId="LiveId" clId="{62629519-B8F7-46C8-A1E3-A25318F846DF}" dt="2024-11-12T01:32:16.428" v="3039" actId="26606"/>
          <ac:spMkLst>
            <pc:docMk/>
            <pc:sldMk cId="706594483" sldId="308"/>
            <ac:spMk id="11" creationId="{B95B9BA8-1D69-4796-85F5-B6D0BD52354B}"/>
          </ac:spMkLst>
        </pc:spChg>
        <pc:spChg chg="add">
          <ac:chgData name="hima sri" userId="a97b9754a54668ca" providerId="LiveId" clId="{62629519-B8F7-46C8-A1E3-A25318F846DF}" dt="2024-11-12T01:32:16.428" v="3039" actId="26606"/>
          <ac:spMkLst>
            <pc:docMk/>
            <pc:sldMk cId="706594483" sldId="308"/>
            <ac:spMk id="16" creationId="{B95B9BA8-1D69-4796-85F5-B6D0BD52354B}"/>
          </ac:spMkLst>
        </pc:spChg>
        <pc:picChg chg="add mod ord">
          <ac:chgData name="hima sri" userId="a97b9754a54668ca" providerId="LiveId" clId="{62629519-B8F7-46C8-A1E3-A25318F846DF}" dt="2024-11-12T01:32:16.428" v="3039" actId="26606"/>
          <ac:picMkLst>
            <pc:docMk/>
            <pc:sldMk cId="706594483" sldId="308"/>
            <ac:picMk id="6" creationId="{28F047AD-1C81-A54E-C97A-1D855ACCD77A}"/>
          </ac:picMkLst>
        </pc:picChg>
      </pc:sldChg>
      <pc:sldChg chg="addSp delSp modSp mod setBg">
        <pc:chgData name="hima sri" userId="a97b9754a54668ca" providerId="LiveId" clId="{62629519-B8F7-46C8-A1E3-A25318F846DF}" dt="2024-11-12T03:02:02.083" v="3172" actId="20577"/>
        <pc:sldMkLst>
          <pc:docMk/>
          <pc:sldMk cId="1794738657" sldId="309"/>
        </pc:sldMkLst>
        <pc:spChg chg="mod">
          <ac:chgData name="hima sri" userId="a97b9754a54668ca" providerId="LiveId" clId="{62629519-B8F7-46C8-A1E3-A25318F846DF}" dt="2024-11-12T03:01:19.448" v="3110" actId="26606"/>
          <ac:spMkLst>
            <pc:docMk/>
            <pc:sldMk cId="1794738657" sldId="309"/>
            <ac:spMk id="3" creationId="{557C8CBA-1A0E-4CDF-A451-7AAA44D39839}"/>
          </ac:spMkLst>
        </pc:spChg>
        <pc:spChg chg="mod ord">
          <ac:chgData name="hima sri" userId="a97b9754a54668ca" providerId="LiveId" clId="{62629519-B8F7-46C8-A1E3-A25318F846DF}" dt="2024-11-12T03:02:02.083" v="3172" actId="20577"/>
          <ac:spMkLst>
            <pc:docMk/>
            <pc:sldMk cId="1794738657" sldId="309"/>
            <ac:spMk id="4" creationId="{D528596A-0847-664A-9D47-5096383E5E09}"/>
          </ac:spMkLst>
        </pc:spChg>
        <pc:spChg chg="mod ord">
          <ac:chgData name="hima sri" userId="a97b9754a54668ca" providerId="LiveId" clId="{62629519-B8F7-46C8-A1E3-A25318F846DF}" dt="2024-11-12T03:01:56.403" v="3171" actId="20577"/>
          <ac:spMkLst>
            <pc:docMk/>
            <pc:sldMk cId="1794738657" sldId="309"/>
            <ac:spMk id="5" creationId="{1B07C49E-AFFC-EC46-8930-E4D428F5F943}"/>
          </ac:spMkLst>
        </pc:spChg>
        <pc:spChg chg="add del">
          <ac:chgData name="hima sri" userId="a97b9754a54668ca" providerId="LiveId" clId="{62629519-B8F7-46C8-A1E3-A25318F846DF}" dt="2024-11-12T03:01:19.419" v="3109" actId="26606"/>
          <ac:spMkLst>
            <pc:docMk/>
            <pc:sldMk cId="1794738657" sldId="309"/>
            <ac:spMk id="11" creationId="{B95B9BA8-1D69-4796-85F5-B6D0BD52354B}"/>
          </ac:spMkLst>
        </pc:spChg>
        <pc:spChg chg="add">
          <ac:chgData name="hima sri" userId="a97b9754a54668ca" providerId="LiveId" clId="{62629519-B8F7-46C8-A1E3-A25318F846DF}" dt="2024-11-12T03:01:19.448" v="3110" actId="26606"/>
          <ac:spMkLst>
            <pc:docMk/>
            <pc:sldMk cId="1794738657" sldId="309"/>
            <ac:spMk id="21" creationId="{B95B9BA8-1D69-4796-85F5-B6D0BD52354B}"/>
          </ac:spMkLst>
        </pc:spChg>
        <pc:grpChg chg="add del">
          <ac:chgData name="hima sri" userId="a97b9754a54668ca" providerId="LiveId" clId="{62629519-B8F7-46C8-A1E3-A25318F846DF}" dt="2024-11-12T03:01:19.419" v="3109" actId="26606"/>
          <ac:grpSpMkLst>
            <pc:docMk/>
            <pc:sldMk cId="1794738657" sldId="309"/>
            <ac:grpSpMk id="13" creationId="{CC09AFE8-9934-40C0-A058-4008A3B197E7}"/>
          </ac:grpSpMkLst>
        </pc:grpChg>
        <pc:grpChg chg="add">
          <ac:chgData name="hima sri" userId="a97b9754a54668ca" providerId="LiveId" clId="{62629519-B8F7-46C8-A1E3-A25318F846DF}" dt="2024-11-12T03:01:19.448" v="3110" actId="26606"/>
          <ac:grpSpMkLst>
            <pc:docMk/>
            <pc:sldMk cId="1794738657" sldId="309"/>
            <ac:grpSpMk id="22" creationId="{0EAC7AFE-68C0-41EB-A1C7-108E60D7C338}"/>
          </ac:grpSpMkLst>
        </pc:grpChg>
        <pc:picChg chg="add mod">
          <ac:chgData name="hima sri" userId="a97b9754a54668ca" providerId="LiveId" clId="{62629519-B8F7-46C8-A1E3-A25318F846DF}" dt="2024-11-12T03:01:19.448" v="3110" actId="26606"/>
          <ac:picMkLst>
            <pc:docMk/>
            <pc:sldMk cId="1794738657" sldId="309"/>
            <ac:picMk id="6" creationId="{2A61AD0E-AF36-E6A4-44E4-D23C3E6B67D4}"/>
          </ac:picMkLst>
        </pc:picChg>
      </pc:sldChg>
      <pc:sldChg chg="addSp delSp modSp mod setBg">
        <pc:chgData name="hima sri" userId="a97b9754a54668ca" providerId="LiveId" clId="{62629519-B8F7-46C8-A1E3-A25318F846DF}" dt="2024-11-12T03:04:43.705" v="3311" actId="20577"/>
        <pc:sldMkLst>
          <pc:docMk/>
          <pc:sldMk cId="4010014743" sldId="310"/>
        </pc:sldMkLst>
        <pc:spChg chg="mod">
          <ac:chgData name="hima sri" userId="a97b9754a54668ca" providerId="LiveId" clId="{62629519-B8F7-46C8-A1E3-A25318F846DF}" dt="2024-11-12T03:04:39.266" v="3310" actId="26606"/>
          <ac:spMkLst>
            <pc:docMk/>
            <pc:sldMk cId="4010014743" sldId="310"/>
            <ac:spMk id="3" creationId="{FD161C47-0660-416F-B4C2-25E4D35D69FD}"/>
          </ac:spMkLst>
        </pc:spChg>
        <pc:spChg chg="mod ord">
          <ac:chgData name="hima sri" userId="a97b9754a54668ca" providerId="LiveId" clId="{62629519-B8F7-46C8-A1E3-A25318F846DF}" dt="2024-11-12T03:04:43.705" v="3311" actId="20577"/>
          <ac:spMkLst>
            <pc:docMk/>
            <pc:sldMk cId="4010014743" sldId="310"/>
            <ac:spMk id="4" creationId="{D528596A-0847-664A-9D47-5096383E5E09}"/>
          </ac:spMkLst>
        </pc:spChg>
        <pc:spChg chg="mod ord">
          <ac:chgData name="hima sri" userId="a97b9754a54668ca" providerId="LiveId" clId="{62629519-B8F7-46C8-A1E3-A25318F846DF}" dt="2024-11-12T03:04:39.266" v="3310" actId="26606"/>
          <ac:spMkLst>
            <pc:docMk/>
            <pc:sldMk cId="4010014743" sldId="310"/>
            <ac:spMk id="5" creationId="{1B07C49E-AFFC-EC46-8930-E4D428F5F943}"/>
          </ac:spMkLst>
        </pc:spChg>
        <pc:spChg chg="add del">
          <ac:chgData name="hima sri" userId="a97b9754a54668ca" providerId="LiveId" clId="{62629519-B8F7-46C8-A1E3-A25318F846DF}" dt="2024-11-12T03:04:39.266" v="3310" actId="26606"/>
          <ac:spMkLst>
            <pc:docMk/>
            <pc:sldMk cId="4010014743" sldId="310"/>
            <ac:spMk id="11" creationId="{F8446B12-7391-4711-8B31-112A0B896C76}"/>
          </ac:spMkLst>
        </pc:spChg>
        <pc:spChg chg="add">
          <ac:chgData name="hima sri" userId="a97b9754a54668ca" providerId="LiveId" clId="{62629519-B8F7-46C8-A1E3-A25318F846DF}" dt="2024-11-12T03:04:39.266" v="3310" actId="26606"/>
          <ac:spMkLst>
            <pc:docMk/>
            <pc:sldMk cId="4010014743" sldId="310"/>
            <ac:spMk id="20" creationId="{F8446B12-7391-4711-8B31-112A0B896C76}"/>
          </ac:spMkLst>
        </pc:spChg>
        <pc:grpChg chg="add del">
          <ac:chgData name="hima sri" userId="a97b9754a54668ca" providerId="LiveId" clId="{62629519-B8F7-46C8-A1E3-A25318F846DF}" dt="2024-11-12T03:04:39.266" v="3310" actId="26606"/>
          <ac:grpSpMkLst>
            <pc:docMk/>
            <pc:sldMk cId="4010014743" sldId="310"/>
            <ac:grpSpMk id="13" creationId="{4252769E-B9F0-4068-A645-5BBEF16E9C28}"/>
          </ac:grpSpMkLst>
        </pc:grpChg>
        <pc:grpChg chg="add">
          <ac:chgData name="hima sri" userId="a97b9754a54668ca" providerId="LiveId" clId="{62629519-B8F7-46C8-A1E3-A25318F846DF}" dt="2024-11-12T03:04:39.266" v="3310" actId="26606"/>
          <ac:grpSpMkLst>
            <pc:docMk/>
            <pc:sldMk cId="4010014743" sldId="310"/>
            <ac:grpSpMk id="22" creationId="{AC0B7807-0C83-4963-821A-69B172722E49}"/>
          </ac:grpSpMkLst>
        </pc:grpChg>
        <pc:picChg chg="add mod">
          <ac:chgData name="hima sri" userId="a97b9754a54668ca" providerId="LiveId" clId="{62629519-B8F7-46C8-A1E3-A25318F846DF}" dt="2024-11-12T03:04:39.266" v="3310" actId="26606"/>
          <ac:picMkLst>
            <pc:docMk/>
            <pc:sldMk cId="4010014743" sldId="310"/>
            <ac:picMk id="6" creationId="{03C7A48F-9278-CC99-E0B2-7567B05CF010}"/>
          </ac:picMkLst>
        </pc:picChg>
      </pc:sldChg>
      <pc:sldChg chg="addSp delSp modSp mod setBg">
        <pc:chgData name="hima sri" userId="a97b9754a54668ca" providerId="LiveId" clId="{62629519-B8F7-46C8-A1E3-A25318F846DF}" dt="2024-11-12T03:05:23.763" v="3313" actId="20577"/>
        <pc:sldMkLst>
          <pc:docMk/>
          <pc:sldMk cId="2735560525" sldId="311"/>
        </pc:sldMkLst>
        <pc:spChg chg="mod">
          <ac:chgData name="hima sri" userId="a97b9754a54668ca" providerId="LiveId" clId="{62629519-B8F7-46C8-A1E3-A25318F846DF}" dt="2024-11-12T03:05:19.167" v="3312" actId="26606"/>
          <ac:spMkLst>
            <pc:docMk/>
            <pc:sldMk cId="2735560525" sldId="311"/>
            <ac:spMk id="3" creationId="{AFD52E17-48CB-4D60-BD56-71D197A29B38}"/>
          </ac:spMkLst>
        </pc:spChg>
        <pc:spChg chg="mod ord">
          <ac:chgData name="hima sri" userId="a97b9754a54668ca" providerId="LiveId" clId="{62629519-B8F7-46C8-A1E3-A25318F846DF}" dt="2024-11-12T03:05:23.763" v="3313" actId="20577"/>
          <ac:spMkLst>
            <pc:docMk/>
            <pc:sldMk cId="2735560525" sldId="311"/>
            <ac:spMk id="4" creationId="{D528596A-0847-664A-9D47-5096383E5E09}"/>
          </ac:spMkLst>
        </pc:spChg>
        <pc:spChg chg="mod ord">
          <ac:chgData name="hima sri" userId="a97b9754a54668ca" providerId="LiveId" clId="{62629519-B8F7-46C8-A1E3-A25318F846DF}" dt="2024-11-12T03:05:19.167" v="3312" actId="26606"/>
          <ac:spMkLst>
            <pc:docMk/>
            <pc:sldMk cId="2735560525" sldId="311"/>
            <ac:spMk id="5" creationId="{1B07C49E-AFFC-EC46-8930-E4D428F5F943}"/>
          </ac:spMkLst>
        </pc:spChg>
        <pc:spChg chg="add del">
          <ac:chgData name="hima sri" userId="a97b9754a54668ca" providerId="LiveId" clId="{62629519-B8F7-46C8-A1E3-A25318F846DF}" dt="2024-11-12T03:04:27.138" v="3307" actId="26606"/>
          <ac:spMkLst>
            <pc:docMk/>
            <pc:sldMk cId="2735560525" sldId="311"/>
            <ac:spMk id="11" creationId="{F8446B12-7391-4711-8B31-112A0B896C76}"/>
          </ac:spMkLst>
        </pc:spChg>
        <pc:spChg chg="add del">
          <ac:chgData name="hima sri" userId="a97b9754a54668ca" providerId="LiveId" clId="{62629519-B8F7-46C8-A1E3-A25318F846DF}" dt="2024-11-12T03:05:19.167" v="3312" actId="26606"/>
          <ac:spMkLst>
            <pc:docMk/>
            <pc:sldMk cId="2735560525" sldId="311"/>
            <ac:spMk id="20" creationId="{23D09407-53BC-485E-B4CE-BC5E4FC4B25B}"/>
          </ac:spMkLst>
        </pc:spChg>
        <pc:spChg chg="add del">
          <ac:chgData name="hima sri" userId="a97b9754a54668ca" providerId="LiveId" clId="{62629519-B8F7-46C8-A1E3-A25318F846DF}" dt="2024-11-12T03:05:19.167" v="3312" actId="26606"/>
          <ac:spMkLst>
            <pc:docMk/>
            <pc:sldMk cId="2735560525" sldId="311"/>
            <ac:spMk id="26" creationId="{921DB988-49FC-4608-B0A2-E2F3A4019041}"/>
          </ac:spMkLst>
        </pc:spChg>
        <pc:spChg chg="add">
          <ac:chgData name="hima sri" userId="a97b9754a54668ca" providerId="LiveId" clId="{62629519-B8F7-46C8-A1E3-A25318F846DF}" dt="2024-11-12T03:05:19.167" v="3312" actId="26606"/>
          <ac:spMkLst>
            <pc:docMk/>
            <pc:sldMk cId="2735560525" sldId="311"/>
            <ac:spMk id="32" creationId="{F8446B12-7391-4711-8B31-112A0B896C76}"/>
          </ac:spMkLst>
        </pc:spChg>
        <pc:grpChg chg="add del">
          <ac:chgData name="hima sri" userId="a97b9754a54668ca" providerId="LiveId" clId="{62629519-B8F7-46C8-A1E3-A25318F846DF}" dt="2024-11-12T03:04:27.138" v="3307" actId="26606"/>
          <ac:grpSpMkLst>
            <pc:docMk/>
            <pc:sldMk cId="2735560525" sldId="311"/>
            <ac:grpSpMk id="13" creationId="{4252769E-B9F0-4068-A645-5BBEF16E9C28}"/>
          </ac:grpSpMkLst>
        </pc:grpChg>
        <pc:grpChg chg="add del">
          <ac:chgData name="hima sri" userId="a97b9754a54668ca" providerId="LiveId" clId="{62629519-B8F7-46C8-A1E3-A25318F846DF}" dt="2024-11-12T03:05:19.167" v="3312" actId="26606"/>
          <ac:grpSpMkLst>
            <pc:docMk/>
            <pc:sldMk cId="2735560525" sldId="311"/>
            <ac:grpSpMk id="21" creationId="{383C2651-AE0C-4AE4-8725-E2F9414FE219}"/>
          </ac:grpSpMkLst>
        </pc:grpChg>
        <pc:grpChg chg="add del">
          <ac:chgData name="hima sri" userId="a97b9754a54668ca" providerId="LiveId" clId="{62629519-B8F7-46C8-A1E3-A25318F846DF}" dt="2024-11-12T03:05:19.167" v="3312" actId="26606"/>
          <ac:grpSpMkLst>
            <pc:docMk/>
            <pc:sldMk cId="2735560525" sldId="311"/>
            <ac:grpSpMk id="27" creationId="{E9B930FD-8671-4C4C-ADCF-73AC1D0CD417}"/>
          </ac:grpSpMkLst>
        </pc:grpChg>
        <pc:grpChg chg="add">
          <ac:chgData name="hima sri" userId="a97b9754a54668ca" providerId="LiveId" clId="{62629519-B8F7-46C8-A1E3-A25318F846DF}" dt="2024-11-12T03:05:19.167" v="3312" actId="26606"/>
          <ac:grpSpMkLst>
            <pc:docMk/>
            <pc:sldMk cId="2735560525" sldId="311"/>
            <ac:grpSpMk id="34" creationId="{AC0B7807-0C83-4963-821A-69B172722E49}"/>
          </ac:grpSpMkLst>
        </pc:grpChg>
        <pc:picChg chg="add mod">
          <ac:chgData name="hima sri" userId="a97b9754a54668ca" providerId="LiveId" clId="{62629519-B8F7-46C8-A1E3-A25318F846DF}" dt="2024-11-12T03:05:19.167" v="3312" actId="26606"/>
          <ac:picMkLst>
            <pc:docMk/>
            <pc:sldMk cId="2735560525" sldId="311"/>
            <ac:picMk id="6" creationId="{11B7DBEF-865F-4317-4283-6D718910C819}"/>
          </ac:picMkLst>
        </pc:picChg>
      </pc:sldChg>
      <pc:sldChg chg="addSp delSp modSp mod setBg">
        <pc:chgData name="hima sri" userId="a97b9754a54668ca" providerId="LiveId" clId="{62629519-B8F7-46C8-A1E3-A25318F846DF}" dt="2024-11-12T03:07:51.284" v="3331" actId="20577"/>
        <pc:sldMkLst>
          <pc:docMk/>
          <pc:sldMk cId="1434679925" sldId="312"/>
        </pc:sldMkLst>
        <pc:spChg chg="mod ord">
          <ac:chgData name="hima sri" userId="a97b9754a54668ca" providerId="LiveId" clId="{62629519-B8F7-46C8-A1E3-A25318F846DF}" dt="2024-11-12T03:07:43.951" v="3330" actId="26606"/>
          <ac:spMkLst>
            <pc:docMk/>
            <pc:sldMk cId="1434679925" sldId="312"/>
            <ac:spMk id="3" creationId="{7F12CD3C-55B3-4129-817A-84D0B28F713E}"/>
          </ac:spMkLst>
        </pc:spChg>
        <pc:spChg chg="mod ord">
          <ac:chgData name="hima sri" userId="a97b9754a54668ca" providerId="LiveId" clId="{62629519-B8F7-46C8-A1E3-A25318F846DF}" dt="2024-11-12T03:07:51.284" v="3331" actId="20577"/>
          <ac:spMkLst>
            <pc:docMk/>
            <pc:sldMk cId="1434679925" sldId="312"/>
            <ac:spMk id="4" creationId="{D528596A-0847-664A-9D47-5096383E5E09}"/>
          </ac:spMkLst>
        </pc:spChg>
        <pc:spChg chg="mod ord">
          <ac:chgData name="hima sri" userId="a97b9754a54668ca" providerId="LiveId" clId="{62629519-B8F7-46C8-A1E3-A25318F846DF}" dt="2024-11-12T03:07:43.951" v="3330" actId="26606"/>
          <ac:spMkLst>
            <pc:docMk/>
            <pc:sldMk cId="1434679925" sldId="312"/>
            <ac:spMk id="5" creationId="{1B07C49E-AFFC-EC46-8930-E4D428F5F943}"/>
          </ac:spMkLst>
        </pc:spChg>
        <pc:spChg chg="add del">
          <ac:chgData name="hima sri" userId="a97b9754a54668ca" providerId="LiveId" clId="{62629519-B8F7-46C8-A1E3-A25318F846DF}" dt="2024-11-12T03:07:05.595" v="3325" actId="26606"/>
          <ac:spMkLst>
            <pc:docMk/>
            <pc:sldMk cId="1434679925" sldId="312"/>
            <ac:spMk id="11" creationId="{73AD41DB-DF9F-49BC-85AE-6AB1840AD517}"/>
          </ac:spMkLst>
        </pc:spChg>
        <pc:spChg chg="add del">
          <ac:chgData name="hima sri" userId="a97b9754a54668ca" providerId="LiveId" clId="{62629519-B8F7-46C8-A1E3-A25318F846DF}" dt="2024-11-12T03:07:09.063" v="3327" actId="26606"/>
          <ac:spMkLst>
            <pc:docMk/>
            <pc:sldMk cId="1434679925" sldId="312"/>
            <ac:spMk id="22" creationId="{D7A453D2-15D8-4403-815F-291FA16340D9}"/>
          </ac:spMkLst>
        </pc:spChg>
        <pc:spChg chg="add del">
          <ac:chgData name="hima sri" userId="a97b9754a54668ca" providerId="LiveId" clId="{62629519-B8F7-46C8-A1E3-A25318F846DF}" dt="2024-11-12T03:07:09.063" v="3327" actId="26606"/>
          <ac:spMkLst>
            <pc:docMk/>
            <pc:sldMk cId="1434679925" sldId="312"/>
            <ac:spMk id="23" creationId="{B8114C98-A349-4111-A123-E8EAB86ABE30}"/>
          </ac:spMkLst>
        </pc:spChg>
        <pc:spChg chg="add del">
          <ac:chgData name="hima sri" userId="a97b9754a54668ca" providerId="LiveId" clId="{62629519-B8F7-46C8-A1E3-A25318F846DF}" dt="2024-11-12T03:07:09.063" v="3327" actId="26606"/>
          <ac:spMkLst>
            <pc:docMk/>
            <pc:sldMk cId="1434679925" sldId="312"/>
            <ac:spMk id="24" creationId="{8161EA6B-09CA-445B-AB0D-8DF76FA92DEF}"/>
          </ac:spMkLst>
        </pc:spChg>
        <pc:spChg chg="add del">
          <ac:chgData name="hima sri" userId="a97b9754a54668ca" providerId="LiveId" clId="{62629519-B8F7-46C8-A1E3-A25318F846DF}" dt="2024-11-12T03:07:09.063" v="3327" actId="26606"/>
          <ac:spMkLst>
            <pc:docMk/>
            <pc:sldMk cId="1434679925" sldId="312"/>
            <ac:spMk id="37" creationId="{E2D3D3F2-ABBB-4453-B1C5-1BEBF7E4DD56}"/>
          </ac:spMkLst>
        </pc:spChg>
        <pc:spChg chg="add del">
          <ac:chgData name="hima sri" userId="a97b9754a54668ca" providerId="LiveId" clId="{62629519-B8F7-46C8-A1E3-A25318F846DF}" dt="2024-11-12T03:07:43.901" v="3329" actId="26606"/>
          <ac:spMkLst>
            <pc:docMk/>
            <pc:sldMk cId="1434679925" sldId="312"/>
            <ac:spMk id="45" creationId="{305265DC-CF6B-4AE8-B3F3-2A7A16374D31}"/>
          </ac:spMkLst>
        </pc:spChg>
        <pc:spChg chg="add">
          <ac:chgData name="hima sri" userId="a97b9754a54668ca" providerId="LiveId" clId="{62629519-B8F7-46C8-A1E3-A25318F846DF}" dt="2024-11-12T03:07:43.951" v="3330" actId="26606"/>
          <ac:spMkLst>
            <pc:docMk/>
            <pc:sldMk cId="1434679925" sldId="312"/>
            <ac:spMk id="48" creationId="{D7A453D2-15D8-4403-815F-291FA16340D9}"/>
          </ac:spMkLst>
        </pc:spChg>
        <pc:spChg chg="add">
          <ac:chgData name="hima sri" userId="a97b9754a54668ca" providerId="LiveId" clId="{62629519-B8F7-46C8-A1E3-A25318F846DF}" dt="2024-11-12T03:07:43.951" v="3330" actId="26606"/>
          <ac:spMkLst>
            <pc:docMk/>
            <pc:sldMk cId="1434679925" sldId="312"/>
            <ac:spMk id="49" creationId="{8161EA6B-09CA-445B-AB0D-8DF76FA92DEF}"/>
          </ac:spMkLst>
        </pc:spChg>
        <pc:spChg chg="add">
          <ac:chgData name="hima sri" userId="a97b9754a54668ca" providerId="LiveId" clId="{62629519-B8F7-46C8-A1E3-A25318F846DF}" dt="2024-11-12T03:07:43.951" v="3330" actId="26606"/>
          <ac:spMkLst>
            <pc:docMk/>
            <pc:sldMk cId="1434679925" sldId="312"/>
            <ac:spMk id="51" creationId="{B8114C98-A349-4111-A123-E8EAB86ABE30}"/>
          </ac:spMkLst>
        </pc:spChg>
        <pc:spChg chg="add">
          <ac:chgData name="hima sri" userId="a97b9754a54668ca" providerId="LiveId" clId="{62629519-B8F7-46C8-A1E3-A25318F846DF}" dt="2024-11-12T03:07:43.951" v="3330" actId="26606"/>
          <ac:spMkLst>
            <pc:docMk/>
            <pc:sldMk cId="1434679925" sldId="312"/>
            <ac:spMk id="53" creationId="{E2D3D3F2-ABBB-4453-B1C5-1BEBF7E4DD56}"/>
          </ac:spMkLst>
        </pc:spChg>
        <pc:spChg chg="add">
          <ac:chgData name="hima sri" userId="a97b9754a54668ca" providerId="LiveId" clId="{62629519-B8F7-46C8-A1E3-A25318F846DF}" dt="2024-11-12T03:07:43.951" v="3330" actId="26606"/>
          <ac:spMkLst>
            <pc:docMk/>
            <pc:sldMk cId="1434679925" sldId="312"/>
            <ac:spMk id="56" creationId="{773AEA78-C03B-40B7-9D11-DC022119D577}"/>
          </ac:spMkLst>
        </pc:spChg>
        <pc:grpChg chg="add del">
          <ac:chgData name="hima sri" userId="a97b9754a54668ca" providerId="LiveId" clId="{62629519-B8F7-46C8-A1E3-A25318F846DF}" dt="2024-11-12T03:07:05.595" v="3325" actId="26606"/>
          <ac:grpSpMkLst>
            <pc:docMk/>
            <pc:sldMk cId="1434679925" sldId="312"/>
            <ac:grpSpMk id="13" creationId="{A4AE1828-51FD-4AD7-BCF6-9AF5C696CE5D}"/>
          </ac:grpSpMkLst>
        </pc:grpChg>
        <pc:grpChg chg="add del">
          <ac:chgData name="hima sri" userId="a97b9754a54668ca" providerId="LiveId" clId="{62629519-B8F7-46C8-A1E3-A25318F846DF}" dt="2024-11-12T03:07:09.063" v="3327" actId="26606"/>
          <ac:grpSpMkLst>
            <pc:docMk/>
            <pc:sldMk cId="1434679925" sldId="312"/>
            <ac:grpSpMk id="25" creationId="{670FB431-AE18-414D-92F4-1D12D1991152}"/>
          </ac:grpSpMkLst>
        </pc:grpChg>
        <pc:grpChg chg="add del">
          <ac:chgData name="hima sri" userId="a97b9754a54668ca" providerId="LiveId" clId="{62629519-B8F7-46C8-A1E3-A25318F846DF}" dt="2024-11-12T03:07:09.063" v="3327" actId="26606"/>
          <ac:grpSpMkLst>
            <pc:docMk/>
            <pc:sldMk cId="1434679925" sldId="312"/>
            <ac:grpSpMk id="30" creationId="{1EA1DAFF-CECA-492F-BFA1-22C64956B8D9}"/>
          </ac:grpSpMkLst>
        </pc:grpChg>
        <pc:grpChg chg="add del">
          <ac:chgData name="hima sri" userId="a97b9754a54668ca" providerId="LiveId" clId="{62629519-B8F7-46C8-A1E3-A25318F846DF}" dt="2024-11-12T03:07:09.063" v="3327" actId="26606"/>
          <ac:grpSpMkLst>
            <pc:docMk/>
            <pc:sldMk cId="1434679925" sldId="312"/>
            <ac:grpSpMk id="31" creationId="{AF19A774-30A5-488B-9BAF-629C6440294E}"/>
          </ac:grpSpMkLst>
        </pc:grpChg>
        <pc:grpChg chg="add">
          <ac:chgData name="hima sri" userId="a97b9754a54668ca" providerId="LiveId" clId="{62629519-B8F7-46C8-A1E3-A25318F846DF}" dt="2024-11-12T03:07:43.951" v="3330" actId="26606"/>
          <ac:grpSpMkLst>
            <pc:docMk/>
            <pc:sldMk cId="1434679925" sldId="312"/>
            <ac:grpSpMk id="33" creationId="{8214E4A5-A0D2-42C4-8D14-D2A7E495F041}"/>
          </ac:grpSpMkLst>
        </pc:grpChg>
        <pc:grpChg chg="add del">
          <ac:chgData name="hima sri" userId="a97b9754a54668ca" providerId="LiveId" clId="{62629519-B8F7-46C8-A1E3-A25318F846DF}" dt="2024-11-12T03:07:09.063" v="3327" actId="26606"/>
          <ac:grpSpMkLst>
            <pc:docMk/>
            <pc:sldMk cId="1434679925" sldId="312"/>
            <ac:grpSpMk id="39" creationId="{8214E4A5-A0D2-42C4-8D14-D2A7E495F041}"/>
          </ac:grpSpMkLst>
        </pc:grpChg>
        <pc:grpChg chg="add del">
          <ac:chgData name="hima sri" userId="a97b9754a54668ca" providerId="LiveId" clId="{62629519-B8F7-46C8-A1E3-A25318F846DF}" dt="2024-11-12T03:07:43.901" v="3329" actId="26606"/>
          <ac:grpSpMkLst>
            <pc:docMk/>
            <pc:sldMk cId="1434679925" sldId="312"/>
            <ac:grpSpMk id="46" creationId="{37EA779C-87BF-454F-919D-A3DA98FD8A79}"/>
          </ac:grpSpMkLst>
        </pc:grpChg>
        <pc:grpChg chg="add">
          <ac:chgData name="hima sri" userId="a97b9754a54668ca" providerId="LiveId" clId="{62629519-B8F7-46C8-A1E3-A25318F846DF}" dt="2024-11-12T03:07:43.951" v="3330" actId="26606"/>
          <ac:grpSpMkLst>
            <pc:docMk/>
            <pc:sldMk cId="1434679925" sldId="312"/>
            <ac:grpSpMk id="50" creationId="{913B067F-3154-4968-A886-DF93A787EC44}"/>
          </ac:grpSpMkLst>
        </pc:grpChg>
        <pc:grpChg chg="add">
          <ac:chgData name="hima sri" userId="a97b9754a54668ca" providerId="LiveId" clId="{62629519-B8F7-46C8-A1E3-A25318F846DF}" dt="2024-11-12T03:07:43.951" v="3330" actId="26606"/>
          <ac:grpSpMkLst>
            <pc:docMk/>
            <pc:sldMk cId="1434679925" sldId="312"/>
            <ac:grpSpMk id="52" creationId="{670FB431-AE18-414D-92F4-1D12D1991152}"/>
          </ac:grpSpMkLst>
        </pc:grpChg>
        <pc:grpChg chg="add">
          <ac:chgData name="hima sri" userId="a97b9754a54668ca" providerId="LiveId" clId="{62629519-B8F7-46C8-A1E3-A25318F846DF}" dt="2024-11-12T03:07:43.951" v="3330" actId="26606"/>
          <ac:grpSpMkLst>
            <pc:docMk/>
            <pc:sldMk cId="1434679925" sldId="312"/>
            <ac:grpSpMk id="55" creationId="{1F4E1649-4D1F-4A91-AF97-A254BFDD524D}"/>
          </ac:grpSpMkLst>
        </pc:grpChg>
        <pc:picChg chg="add mod">
          <ac:chgData name="hima sri" userId="a97b9754a54668ca" providerId="LiveId" clId="{62629519-B8F7-46C8-A1E3-A25318F846DF}" dt="2024-11-12T03:07:43.951" v="3330" actId="26606"/>
          <ac:picMkLst>
            <pc:docMk/>
            <pc:sldMk cId="1434679925" sldId="312"/>
            <ac:picMk id="6" creationId="{C82B5A4D-CF47-0DBD-5377-E83AAFD4739B}"/>
          </ac:picMkLst>
        </pc:picChg>
      </pc:sldChg>
      <pc:sldChg chg="addSp modSp mod setBg">
        <pc:chgData name="hima sri" userId="a97b9754a54668ca" providerId="LiveId" clId="{62629519-B8F7-46C8-A1E3-A25318F846DF}" dt="2024-11-12T03:10:31.337" v="3434" actId="27636"/>
        <pc:sldMkLst>
          <pc:docMk/>
          <pc:sldMk cId="1756972646" sldId="313"/>
        </pc:sldMkLst>
        <pc:spChg chg="mod">
          <ac:chgData name="hima sri" userId="a97b9754a54668ca" providerId="LiveId" clId="{62629519-B8F7-46C8-A1E3-A25318F846DF}" dt="2024-11-12T03:10:31.258" v="3433" actId="26606"/>
          <ac:spMkLst>
            <pc:docMk/>
            <pc:sldMk cId="1756972646" sldId="313"/>
            <ac:spMk id="3" creationId="{79B32320-42D4-49FA-8047-C080B444B3AE}"/>
          </ac:spMkLst>
        </pc:spChg>
        <pc:spChg chg="mod ord">
          <ac:chgData name="hima sri" userId="a97b9754a54668ca" providerId="LiveId" clId="{62629519-B8F7-46C8-A1E3-A25318F846DF}" dt="2024-11-12T03:10:31.337" v="3434" actId="27636"/>
          <ac:spMkLst>
            <pc:docMk/>
            <pc:sldMk cId="1756972646" sldId="313"/>
            <ac:spMk id="4" creationId="{D528596A-0847-664A-9D47-5096383E5E09}"/>
          </ac:spMkLst>
        </pc:spChg>
        <pc:spChg chg="mod ord">
          <ac:chgData name="hima sri" userId="a97b9754a54668ca" providerId="LiveId" clId="{62629519-B8F7-46C8-A1E3-A25318F846DF}" dt="2024-11-12T03:10:31.258" v="3433" actId="26606"/>
          <ac:spMkLst>
            <pc:docMk/>
            <pc:sldMk cId="1756972646" sldId="313"/>
            <ac:spMk id="5" creationId="{1B07C49E-AFFC-EC46-8930-E4D428F5F943}"/>
          </ac:spMkLst>
        </pc:spChg>
        <pc:spChg chg="add">
          <ac:chgData name="hima sri" userId="a97b9754a54668ca" providerId="LiveId" clId="{62629519-B8F7-46C8-A1E3-A25318F846DF}" dt="2024-11-12T03:10:31.258" v="3433" actId="26606"/>
          <ac:spMkLst>
            <pc:docMk/>
            <pc:sldMk cId="1756972646" sldId="313"/>
            <ac:spMk id="11" creationId="{73AD41DB-DF9F-49BC-85AE-6AB1840AD517}"/>
          </ac:spMkLst>
        </pc:spChg>
        <pc:grpChg chg="add">
          <ac:chgData name="hima sri" userId="a97b9754a54668ca" providerId="LiveId" clId="{62629519-B8F7-46C8-A1E3-A25318F846DF}" dt="2024-11-12T03:10:31.258" v="3433" actId="26606"/>
          <ac:grpSpMkLst>
            <pc:docMk/>
            <pc:sldMk cId="1756972646" sldId="313"/>
            <ac:grpSpMk id="13" creationId="{A4AE1828-51FD-4AD7-BCF6-9AF5C696CE5D}"/>
          </ac:grpSpMkLst>
        </pc:grpChg>
        <pc:picChg chg="add mod">
          <ac:chgData name="hima sri" userId="a97b9754a54668ca" providerId="LiveId" clId="{62629519-B8F7-46C8-A1E3-A25318F846DF}" dt="2024-11-12T03:10:31.258" v="3433" actId="26606"/>
          <ac:picMkLst>
            <pc:docMk/>
            <pc:sldMk cId="1756972646" sldId="313"/>
            <ac:picMk id="6" creationId="{9A335690-C8F7-7EBC-FC41-52A5CA2A036E}"/>
          </ac:picMkLst>
        </pc:picChg>
      </pc:sldChg>
      <pc:sldChg chg="addSp modSp mod setBg">
        <pc:chgData name="hima sri" userId="a97b9754a54668ca" providerId="LiveId" clId="{62629519-B8F7-46C8-A1E3-A25318F846DF}" dt="2024-11-12T03:55:04.018" v="3764" actId="20577"/>
        <pc:sldMkLst>
          <pc:docMk/>
          <pc:sldMk cId="639399535" sldId="314"/>
        </pc:sldMkLst>
        <pc:spChg chg="mod ord">
          <ac:chgData name="hima sri" userId="a97b9754a54668ca" providerId="LiveId" clId="{62629519-B8F7-46C8-A1E3-A25318F846DF}" dt="2024-11-12T03:55:04.018" v="3764" actId="20577"/>
          <ac:spMkLst>
            <pc:docMk/>
            <pc:sldMk cId="639399535" sldId="314"/>
            <ac:spMk id="4" creationId="{D528596A-0847-664A-9D47-5096383E5E09}"/>
          </ac:spMkLst>
        </pc:spChg>
        <pc:spChg chg="mod ord">
          <ac:chgData name="hima sri" userId="a97b9754a54668ca" providerId="LiveId" clId="{62629519-B8F7-46C8-A1E3-A25318F846DF}" dt="2024-11-12T03:09:40.270" v="3428" actId="26606"/>
          <ac:spMkLst>
            <pc:docMk/>
            <pc:sldMk cId="639399535" sldId="314"/>
            <ac:spMk id="5" creationId="{1B07C49E-AFFC-EC46-8930-E4D428F5F943}"/>
          </ac:spMkLst>
        </pc:spChg>
        <pc:spChg chg="mod">
          <ac:chgData name="hima sri" userId="a97b9754a54668ca" providerId="LiveId" clId="{62629519-B8F7-46C8-A1E3-A25318F846DF}" dt="2024-11-12T03:09:40.270" v="3428" actId="26606"/>
          <ac:spMkLst>
            <pc:docMk/>
            <pc:sldMk cId="639399535" sldId="314"/>
            <ac:spMk id="8" creationId="{952C2E9C-C6BE-40BD-A406-CFB441363CBA}"/>
          </ac:spMkLst>
        </pc:spChg>
        <pc:spChg chg="add">
          <ac:chgData name="hima sri" userId="a97b9754a54668ca" providerId="LiveId" clId="{62629519-B8F7-46C8-A1E3-A25318F846DF}" dt="2024-11-12T03:09:40.270" v="3428" actId="26606"/>
          <ac:spMkLst>
            <pc:docMk/>
            <pc:sldMk cId="639399535" sldId="314"/>
            <ac:spMk id="13" creationId="{5964CBE2-084A-47DF-A704-CF5F6217B569}"/>
          </ac:spMkLst>
        </pc:spChg>
        <pc:grpChg chg="add">
          <ac:chgData name="hima sri" userId="a97b9754a54668ca" providerId="LiveId" clId="{62629519-B8F7-46C8-A1E3-A25318F846DF}" dt="2024-11-12T03:09:40.270" v="3428" actId="26606"/>
          <ac:grpSpMkLst>
            <pc:docMk/>
            <pc:sldMk cId="639399535" sldId="314"/>
            <ac:grpSpMk id="15" creationId="{9523617D-D84A-4054-95AA-9F89131D5FBB}"/>
          </ac:grpSpMkLst>
        </pc:grpChg>
        <pc:picChg chg="add mod">
          <ac:chgData name="hima sri" userId="a97b9754a54668ca" providerId="LiveId" clId="{62629519-B8F7-46C8-A1E3-A25318F846DF}" dt="2024-11-12T03:09:40.270" v="3428" actId="26606"/>
          <ac:picMkLst>
            <pc:docMk/>
            <pc:sldMk cId="639399535" sldId="314"/>
            <ac:picMk id="3" creationId="{E914DA36-D443-27FC-172B-C055C736A315}"/>
          </ac:picMkLst>
        </pc:picChg>
      </pc:sldChg>
      <pc:sldChg chg="addSp delSp modSp mod setBg setClrOvrMap">
        <pc:chgData name="hima sri" userId="a97b9754a54668ca" providerId="LiveId" clId="{62629519-B8F7-46C8-A1E3-A25318F846DF}" dt="2024-11-12T03:12:26.473" v="3578" actId="478"/>
        <pc:sldMkLst>
          <pc:docMk/>
          <pc:sldMk cId="3566646398" sldId="315"/>
        </pc:sldMkLst>
        <pc:spChg chg="mod">
          <ac:chgData name="hima sri" userId="a97b9754a54668ca" providerId="LiveId" clId="{62629519-B8F7-46C8-A1E3-A25318F846DF}" dt="2024-11-12T03:12:21.403" v="3577" actId="26606"/>
          <ac:spMkLst>
            <pc:docMk/>
            <pc:sldMk cId="3566646398" sldId="315"/>
            <ac:spMk id="3" creationId="{2A7EB98F-A25F-4357-9775-478FC17F7F83}"/>
          </ac:spMkLst>
        </pc:spChg>
        <pc:spChg chg="del mod ord">
          <ac:chgData name="hima sri" userId="a97b9754a54668ca" providerId="LiveId" clId="{62629519-B8F7-46C8-A1E3-A25318F846DF}" dt="2024-11-12T03:12:26.473" v="3578" actId="478"/>
          <ac:spMkLst>
            <pc:docMk/>
            <pc:sldMk cId="3566646398" sldId="315"/>
            <ac:spMk id="4" creationId="{D528596A-0847-664A-9D47-5096383E5E09}"/>
          </ac:spMkLst>
        </pc:spChg>
        <pc:spChg chg="del mod ord">
          <ac:chgData name="hima sri" userId="a97b9754a54668ca" providerId="LiveId" clId="{62629519-B8F7-46C8-A1E3-A25318F846DF}" dt="2024-11-12T03:12:05.299" v="3571" actId="34307"/>
          <ac:spMkLst>
            <pc:docMk/>
            <pc:sldMk cId="3566646398" sldId="315"/>
            <ac:spMk id="5" creationId="{1B07C49E-AFFC-EC46-8930-E4D428F5F943}"/>
          </ac:spMkLst>
        </pc:spChg>
        <pc:spChg chg="add del">
          <ac:chgData name="hima sri" userId="a97b9754a54668ca" providerId="LiveId" clId="{62629519-B8F7-46C8-A1E3-A25318F846DF}" dt="2024-11-12T03:11:31.546" v="3568" actId="26606"/>
          <ac:spMkLst>
            <pc:docMk/>
            <pc:sldMk cId="3566646398" sldId="315"/>
            <ac:spMk id="11" creationId="{325166D1-1B21-4128-AC42-61745528E4D6}"/>
          </ac:spMkLst>
        </pc:spChg>
        <pc:spChg chg="add del">
          <ac:chgData name="hima sri" userId="a97b9754a54668ca" providerId="LiveId" clId="{62629519-B8F7-46C8-A1E3-A25318F846DF}" dt="2024-11-12T03:12:21.403" v="3577" actId="26606"/>
          <ac:spMkLst>
            <pc:docMk/>
            <pc:sldMk cId="3566646398" sldId="315"/>
            <ac:spMk id="17" creationId="{E8A8EAB8-D2FF-444D-B34B-7D32F106AD0E}"/>
          </ac:spMkLst>
        </pc:spChg>
        <pc:spChg chg="add del">
          <ac:chgData name="hima sri" userId="a97b9754a54668ca" providerId="LiveId" clId="{62629519-B8F7-46C8-A1E3-A25318F846DF}" dt="2024-11-12T03:12:21.394" v="3576" actId="26606"/>
          <ac:spMkLst>
            <pc:docMk/>
            <pc:sldMk cId="3566646398" sldId="315"/>
            <ac:spMk id="24" creationId="{C6B158B5-50B5-4927-A367-7C9F3AFE5DCB}"/>
          </ac:spMkLst>
        </pc:spChg>
        <pc:spChg chg="add del">
          <ac:chgData name="hima sri" userId="a97b9754a54668ca" providerId="LiveId" clId="{62629519-B8F7-46C8-A1E3-A25318F846DF}" dt="2024-11-12T03:12:21.394" v="3576" actId="26606"/>
          <ac:spMkLst>
            <pc:docMk/>
            <pc:sldMk cId="3566646398" sldId="315"/>
            <ac:spMk id="26" creationId="{B01367A3-F670-4BD9-9972-F7E97FC227ED}"/>
          </ac:spMkLst>
        </pc:spChg>
        <pc:spChg chg="add del">
          <ac:chgData name="hima sri" userId="a97b9754a54668ca" providerId="LiveId" clId="{62629519-B8F7-46C8-A1E3-A25318F846DF}" dt="2024-11-12T03:12:21.394" v="3576" actId="26606"/>
          <ac:spMkLst>
            <pc:docMk/>
            <pc:sldMk cId="3566646398" sldId="315"/>
            <ac:spMk id="28" creationId="{38C3DB02-606C-40EC-8381-7A29A1ADFAE7}"/>
          </ac:spMkLst>
        </pc:spChg>
        <pc:grpChg chg="add del">
          <ac:chgData name="hima sri" userId="a97b9754a54668ca" providerId="LiveId" clId="{62629519-B8F7-46C8-A1E3-A25318F846DF}" dt="2024-11-12T03:11:31.546" v="3568" actId="26606"/>
          <ac:grpSpMkLst>
            <pc:docMk/>
            <pc:sldMk cId="3566646398" sldId="315"/>
            <ac:grpSpMk id="13" creationId="{E6517BAC-C80F-4065-90D8-703493E0B353}"/>
          </ac:grpSpMkLst>
        </pc:grpChg>
        <pc:picChg chg="add mod">
          <ac:chgData name="hima sri" userId="a97b9754a54668ca" providerId="LiveId" clId="{62629519-B8F7-46C8-A1E3-A25318F846DF}" dt="2024-11-12T03:12:21.403" v="3577" actId="26606"/>
          <ac:picMkLst>
            <pc:docMk/>
            <pc:sldMk cId="3566646398" sldId="315"/>
            <ac:picMk id="6" creationId="{DDDB843C-558B-011C-0B2A-4EE1539A8EC9}"/>
          </ac:picMkLst>
        </pc:picChg>
        <pc:picChg chg="add del mod ord">
          <ac:chgData name="hima sri" userId="a97b9754a54668ca" providerId="LiveId" clId="{62629519-B8F7-46C8-A1E3-A25318F846DF}" dt="2024-11-12T03:12:10.409" v="3574" actId="478"/>
          <ac:picMkLst>
            <pc:docMk/>
            <pc:sldMk cId="3566646398" sldId="315"/>
            <ac:picMk id="7" creationId="{F8C865BB-FA9A-90E7-34EA-B7EFB4F63943}"/>
          </ac:picMkLst>
        </pc:picChg>
        <pc:cxnChg chg="add del">
          <ac:chgData name="hima sri" userId="a97b9754a54668ca" providerId="LiveId" clId="{62629519-B8F7-46C8-A1E3-A25318F846DF}" dt="2024-11-12T03:12:21.403" v="3577" actId="26606"/>
          <ac:cxnSpMkLst>
            <pc:docMk/>
            <pc:sldMk cId="3566646398" sldId="315"/>
            <ac:cxnSpMk id="18" creationId="{EEA38897-7BA3-4408-8083-3235339C4A60}"/>
          </ac:cxnSpMkLst>
        </pc:cxnChg>
        <pc:cxnChg chg="add del">
          <ac:chgData name="hima sri" userId="a97b9754a54668ca" providerId="LiveId" clId="{62629519-B8F7-46C8-A1E3-A25318F846DF}" dt="2024-11-12T03:12:21.403" v="3577" actId="26606"/>
          <ac:cxnSpMkLst>
            <pc:docMk/>
            <pc:sldMk cId="3566646398" sldId="315"/>
            <ac:cxnSpMk id="19" creationId="{F11AD06B-AB20-4097-8606-5DA00DBACE88}"/>
          </ac:cxnSpMkLst>
        </pc:cxnChg>
      </pc:sldChg>
      <pc:sldChg chg="addSp modSp mod setBg">
        <pc:chgData name="hima sri" userId="a97b9754a54668ca" providerId="LiveId" clId="{62629519-B8F7-46C8-A1E3-A25318F846DF}" dt="2024-11-12T03:39:58.223" v="3619" actId="20577"/>
        <pc:sldMkLst>
          <pc:docMk/>
          <pc:sldMk cId="1398439132" sldId="316"/>
        </pc:sldMkLst>
        <pc:spChg chg="mod">
          <ac:chgData name="hima sri" userId="a97b9754a54668ca" providerId="LiveId" clId="{62629519-B8F7-46C8-A1E3-A25318F846DF}" dt="2024-11-12T03:39:31.778" v="3606" actId="26606"/>
          <ac:spMkLst>
            <pc:docMk/>
            <pc:sldMk cId="1398439132" sldId="316"/>
            <ac:spMk id="3" creationId="{964DA114-677C-40D8-8FFA-43531834CFBF}"/>
          </ac:spMkLst>
        </pc:spChg>
        <pc:spChg chg="mod ord">
          <ac:chgData name="hima sri" userId="a97b9754a54668ca" providerId="LiveId" clId="{62629519-B8F7-46C8-A1E3-A25318F846DF}" dt="2024-11-12T03:39:31.778" v="3606" actId="26606"/>
          <ac:spMkLst>
            <pc:docMk/>
            <pc:sldMk cId="1398439132" sldId="316"/>
            <ac:spMk id="4" creationId="{D528596A-0847-664A-9D47-5096383E5E09}"/>
          </ac:spMkLst>
        </pc:spChg>
        <pc:spChg chg="mod ord">
          <ac:chgData name="hima sri" userId="a97b9754a54668ca" providerId="LiveId" clId="{62629519-B8F7-46C8-A1E3-A25318F846DF}" dt="2024-11-12T03:39:58.223" v="3619" actId="20577"/>
          <ac:spMkLst>
            <pc:docMk/>
            <pc:sldMk cId="1398439132" sldId="316"/>
            <ac:spMk id="5" creationId="{1B07C49E-AFFC-EC46-8930-E4D428F5F943}"/>
          </ac:spMkLst>
        </pc:spChg>
        <pc:spChg chg="add">
          <ac:chgData name="hima sri" userId="a97b9754a54668ca" providerId="LiveId" clId="{62629519-B8F7-46C8-A1E3-A25318F846DF}" dt="2024-11-12T03:39:31.778" v="3606" actId="26606"/>
          <ac:spMkLst>
            <pc:docMk/>
            <pc:sldMk cId="1398439132" sldId="316"/>
            <ac:spMk id="11" creationId="{F8446B12-7391-4711-8B31-112A0B896C76}"/>
          </ac:spMkLst>
        </pc:spChg>
        <pc:grpChg chg="add">
          <ac:chgData name="hima sri" userId="a97b9754a54668ca" providerId="LiveId" clId="{62629519-B8F7-46C8-A1E3-A25318F846DF}" dt="2024-11-12T03:39:31.778" v="3606" actId="26606"/>
          <ac:grpSpMkLst>
            <pc:docMk/>
            <pc:sldMk cId="1398439132" sldId="316"/>
            <ac:grpSpMk id="13" creationId="{AC0B7807-0C83-4963-821A-69B172722E49}"/>
          </ac:grpSpMkLst>
        </pc:grpChg>
        <pc:picChg chg="add mod">
          <ac:chgData name="hima sri" userId="a97b9754a54668ca" providerId="LiveId" clId="{62629519-B8F7-46C8-A1E3-A25318F846DF}" dt="2024-11-12T03:39:31.778" v="3606" actId="26606"/>
          <ac:picMkLst>
            <pc:docMk/>
            <pc:sldMk cId="1398439132" sldId="316"/>
            <ac:picMk id="6" creationId="{5375DA7C-AD56-DF0B-9B56-34EDDE4A0DD1}"/>
          </ac:picMkLst>
        </pc:picChg>
      </pc:sldChg>
      <pc:sldChg chg="addSp delSp modSp mod setBg setClrOvrMap">
        <pc:chgData name="hima sri" userId="a97b9754a54668ca" providerId="LiveId" clId="{62629519-B8F7-46C8-A1E3-A25318F846DF}" dt="2024-11-12T03:42:57.136" v="3638" actId="26606"/>
        <pc:sldMkLst>
          <pc:docMk/>
          <pc:sldMk cId="3975168428" sldId="317"/>
        </pc:sldMkLst>
        <pc:spChg chg="mod ord">
          <ac:chgData name="hima sri" userId="a97b9754a54668ca" providerId="LiveId" clId="{62629519-B8F7-46C8-A1E3-A25318F846DF}" dt="2024-11-12T03:42:57.136" v="3638" actId="26606"/>
          <ac:spMkLst>
            <pc:docMk/>
            <pc:sldMk cId="3975168428" sldId="317"/>
            <ac:spMk id="3" creationId="{04523243-E4D6-45EC-97C8-D44398FB7417}"/>
          </ac:spMkLst>
        </pc:spChg>
        <pc:spChg chg="mod ord">
          <ac:chgData name="hima sri" userId="a97b9754a54668ca" providerId="LiveId" clId="{62629519-B8F7-46C8-A1E3-A25318F846DF}" dt="2024-11-12T03:42:57.136" v="3638" actId="26606"/>
          <ac:spMkLst>
            <pc:docMk/>
            <pc:sldMk cId="3975168428" sldId="317"/>
            <ac:spMk id="4" creationId="{D528596A-0847-664A-9D47-5096383E5E09}"/>
          </ac:spMkLst>
        </pc:spChg>
        <pc:spChg chg="del mod ord">
          <ac:chgData name="hima sri" userId="a97b9754a54668ca" providerId="LiveId" clId="{62629519-B8F7-46C8-A1E3-A25318F846DF}" dt="2024-11-12T03:42:38.638" v="3631" actId="478"/>
          <ac:spMkLst>
            <pc:docMk/>
            <pc:sldMk cId="3975168428" sldId="317"/>
            <ac:spMk id="5" creationId="{1B07C49E-AFFC-EC46-8930-E4D428F5F943}"/>
          </ac:spMkLst>
        </pc:spChg>
        <pc:spChg chg="add del">
          <ac:chgData name="hima sri" userId="a97b9754a54668ca" providerId="LiveId" clId="{62629519-B8F7-46C8-A1E3-A25318F846DF}" dt="2024-11-12T03:42:57.136" v="3638" actId="26606"/>
          <ac:spMkLst>
            <pc:docMk/>
            <pc:sldMk cId="3975168428" sldId="317"/>
            <ac:spMk id="11" creationId="{E8A8EAB8-D2FF-444D-B34B-7D32F106AD0E}"/>
          </ac:spMkLst>
        </pc:spChg>
        <pc:spChg chg="add">
          <ac:chgData name="hima sri" userId="a97b9754a54668ca" providerId="LiveId" clId="{62629519-B8F7-46C8-A1E3-A25318F846DF}" dt="2024-11-12T03:42:57.136" v="3638" actId="26606"/>
          <ac:spMkLst>
            <pc:docMk/>
            <pc:sldMk cId="3975168428" sldId="317"/>
            <ac:spMk id="17" creationId="{16C5FA50-8D52-4617-AF91-5C7B1C8352F1}"/>
          </ac:spMkLst>
        </pc:spChg>
        <pc:spChg chg="add">
          <ac:chgData name="hima sri" userId="a97b9754a54668ca" providerId="LiveId" clId="{62629519-B8F7-46C8-A1E3-A25318F846DF}" dt="2024-11-12T03:42:57.136" v="3638" actId="26606"/>
          <ac:spMkLst>
            <pc:docMk/>
            <pc:sldMk cId="3975168428" sldId="317"/>
            <ac:spMk id="18" creationId="{E223798C-12AD-4B0C-A50C-D676347D67CF}"/>
          </ac:spMkLst>
        </pc:spChg>
        <pc:spChg chg="add del">
          <ac:chgData name="hima sri" userId="a97b9754a54668ca" providerId="LiveId" clId="{62629519-B8F7-46C8-A1E3-A25318F846DF}" dt="2024-11-12T03:42:50.767" v="3635" actId="26606"/>
          <ac:spMkLst>
            <pc:docMk/>
            <pc:sldMk cId="3975168428" sldId="317"/>
            <ac:spMk id="20" creationId="{FB5B0058-AF13-4859-B429-4EDDE2A26F7F}"/>
          </ac:spMkLst>
        </pc:spChg>
        <pc:spChg chg="add del">
          <ac:chgData name="hima sri" userId="a97b9754a54668ca" providerId="LiveId" clId="{62629519-B8F7-46C8-A1E3-A25318F846DF}" dt="2024-11-12T03:42:50.767" v="3635" actId="26606"/>
          <ac:spMkLst>
            <pc:docMk/>
            <pc:sldMk cId="3975168428" sldId="317"/>
            <ac:spMk id="22" creationId="{D84C2E9E-0B5D-4B5F-9A1F-70EBDCE39034}"/>
          </ac:spMkLst>
        </pc:spChg>
        <pc:spChg chg="add del">
          <ac:chgData name="hima sri" userId="a97b9754a54668ca" providerId="LiveId" clId="{62629519-B8F7-46C8-A1E3-A25318F846DF}" dt="2024-11-12T03:42:50.767" v="3635" actId="26606"/>
          <ac:spMkLst>
            <pc:docMk/>
            <pc:sldMk cId="3975168428" sldId="317"/>
            <ac:spMk id="24" creationId="{EF36B2BE-65F4-46E3-AFDD-A9AE9E885071}"/>
          </ac:spMkLst>
        </pc:spChg>
        <pc:spChg chg="add del">
          <ac:chgData name="hima sri" userId="a97b9754a54668ca" providerId="LiveId" clId="{62629519-B8F7-46C8-A1E3-A25318F846DF}" dt="2024-11-12T03:42:53.671" v="3637" actId="26606"/>
          <ac:spMkLst>
            <pc:docMk/>
            <pc:sldMk cId="3975168428" sldId="317"/>
            <ac:spMk id="26" creationId="{08C9B587-E65E-4B52-B37C-ABEBB6E87928}"/>
          </ac:spMkLst>
        </pc:spChg>
        <pc:spChg chg="add del">
          <ac:chgData name="hima sri" userId="a97b9754a54668ca" providerId="LiveId" clId="{62629519-B8F7-46C8-A1E3-A25318F846DF}" dt="2024-11-12T03:42:53.671" v="3637" actId="26606"/>
          <ac:spMkLst>
            <pc:docMk/>
            <pc:sldMk cId="3975168428" sldId="317"/>
            <ac:spMk id="27" creationId="{526E0BFB-CDF1-4990-8C11-AC849311E0A8}"/>
          </ac:spMkLst>
        </pc:spChg>
        <pc:spChg chg="add del">
          <ac:chgData name="hima sri" userId="a97b9754a54668ca" providerId="LiveId" clId="{62629519-B8F7-46C8-A1E3-A25318F846DF}" dt="2024-11-12T03:42:53.671" v="3637" actId="26606"/>
          <ac:spMkLst>
            <pc:docMk/>
            <pc:sldMk cId="3975168428" sldId="317"/>
            <ac:spMk id="28" creationId="{6069A1F8-9BEB-4786-9694-FC48B2D75D21}"/>
          </ac:spMkLst>
        </pc:spChg>
        <pc:spChg chg="add del">
          <ac:chgData name="hima sri" userId="a97b9754a54668ca" providerId="LiveId" clId="{62629519-B8F7-46C8-A1E3-A25318F846DF}" dt="2024-11-12T03:42:53.671" v="3637" actId="26606"/>
          <ac:spMkLst>
            <pc:docMk/>
            <pc:sldMk cId="3975168428" sldId="317"/>
            <ac:spMk id="29" creationId="{AF2F604E-43BE-4DC3-B983-E071523364F8}"/>
          </ac:spMkLst>
        </pc:spChg>
        <pc:picChg chg="add mod">
          <ac:chgData name="hima sri" userId="a97b9754a54668ca" providerId="LiveId" clId="{62629519-B8F7-46C8-A1E3-A25318F846DF}" dt="2024-11-12T03:42:57.136" v="3638" actId="26606"/>
          <ac:picMkLst>
            <pc:docMk/>
            <pc:sldMk cId="3975168428" sldId="317"/>
            <ac:picMk id="6" creationId="{CABC8D3C-0019-B994-2BC8-77B257212CBF}"/>
          </ac:picMkLst>
        </pc:picChg>
        <pc:cxnChg chg="add del">
          <ac:chgData name="hima sri" userId="a97b9754a54668ca" providerId="LiveId" clId="{62629519-B8F7-46C8-A1E3-A25318F846DF}" dt="2024-11-12T03:42:57.136" v="3638" actId="26606"/>
          <ac:cxnSpMkLst>
            <pc:docMk/>
            <pc:sldMk cId="3975168428" sldId="317"/>
            <ac:cxnSpMk id="13" creationId="{EEA38897-7BA3-4408-8083-3235339C4A60}"/>
          </ac:cxnSpMkLst>
        </pc:cxnChg>
        <pc:cxnChg chg="add del">
          <ac:chgData name="hima sri" userId="a97b9754a54668ca" providerId="LiveId" clId="{62629519-B8F7-46C8-A1E3-A25318F846DF}" dt="2024-11-12T03:42:57.136" v="3638" actId="26606"/>
          <ac:cxnSpMkLst>
            <pc:docMk/>
            <pc:sldMk cId="3975168428" sldId="317"/>
            <ac:cxnSpMk id="15" creationId="{F11AD06B-AB20-4097-8606-5DA00DBACE88}"/>
          </ac:cxnSpMkLst>
        </pc:cxnChg>
      </pc:sldChg>
      <pc:sldChg chg="del">
        <pc:chgData name="hima sri" userId="a97b9754a54668ca" providerId="LiveId" clId="{62629519-B8F7-46C8-A1E3-A25318F846DF}" dt="2024-11-12T03:55:24.164" v="3765" actId="47"/>
        <pc:sldMkLst>
          <pc:docMk/>
          <pc:sldMk cId="239597884" sldId="318"/>
        </pc:sldMkLst>
      </pc:sldChg>
      <pc:sldChg chg="addSp delSp modSp mod setBg">
        <pc:chgData name="hima sri" userId="a97b9754a54668ca" providerId="LiveId" clId="{62629519-B8F7-46C8-A1E3-A25318F846DF}" dt="2024-11-12T04:01:47.348" v="3846" actId="27636"/>
        <pc:sldMkLst>
          <pc:docMk/>
          <pc:sldMk cId="232499080" sldId="319"/>
        </pc:sldMkLst>
        <pc:spChg chg="mod ord">
          <ac:chgData name="hima sri" userId="a97b9754a54668ca" providerId="LiveId" clId="{62629519-B8F7-46C8-A1E3-A25318F846DF}" dt="2024-11-12T04:01:47.348" v="3846" actId="27636"/>
          <ac:spMkLst>
            <pc:docMk/>
            <pc:sldMk cId="232499080" sldId="319"/>
            <ac:spMk id="3" creationId="{8C82F32A-22A5-0046-9FAC-5295E4FA5A12}"/>
          </ac:spMkLst>
        </pc:spChg>
        <pc:spChg chg="mod ord">
          <ac:chgData name="hima sri" userId="a97b9754a54668ca" providerId="LiveId" clId="{62629519-B8F7-46C8-A1E3-A25318F846DF}" dt="2024-11-12T04:01:47.341" v="3845" actId="26606"/>
          <ac:spMkLst>
            <pc:docMk/>
            <pc:sldMk cId="232499080" sldId="319"/>
            <ac:spMk id="5" creationId="{85D9F803-CDBC-C74C-AF1B-2B5937D1C241}"/>
          </ac:spMkLst>
        </pc:spChg>
        <pc:spChg chg="mod ord">
          <ac:chgData name="hima sri" userId="a97b9754a54668ca" providerId="LiveId" clId="{62629519-B8F7-46C8-A1E3-A25318F846DF}" dt="2024-11-12T04:01:47.341" v="3845" actId="26606"/>
          <ac:spMkLst>
            <pc:docMk/>
            <pc:sldMk cId="232499080" sldId="319"/>
            <ac:spMk id="8" creationId="{34C97452-C78A-4701-B8AB-ABFE63D5BEDE}"/>
          </ac:spMkLst>
        </pc:spChg>
        <pc:spChg chg="add del">
          <ac:chgData name="hima sri" userId="a97b9754a54668ca" providerId="LiveId" clId="{62629519-B8F7-46C8-A1E3-A25318F846DF}" dt="2024-11-12T03:58:30.052" v="3828" actId="26606"/>
          <ac:spMkLst>
            <pc:docMk/>
            <pc:sldMk cId="232499080" sldId="319"/>
            <ac:spMk id="13" creationId="{04812C46-200A-4DEB-A05E-3ED6C68C2387}"/>
          </ac:spMkLst>
        </pc:spChg>
        <pc:spChg chg="add del">
          <ac:chgData name="hima sri" userId="a97b9754a54668ca" providerId="LiveId" clId="{62629519-B8F7-46C8-A1E3-A25318F846DF}" dt="2024-11-12T03:58:30.052" v="3828" actId="26606"/>
          <ac:spMkLst>
            <pc:docMk/>
            <pc:sldMk cId="232499080" sldId="319"/>
            <ac:spMk id="15" creationId="{D1EA859B-E555-4109-94F3-6700E046E008}"/>
          </ac:spMkLst>
        </pc:spChg>
        <pc:spChg chg="add del">
          <ac:chgData name="hima sri" userId="a97b9754a54668ca" providerId="LiveId" clId="{62629519-B8F7-46C8-A1E3-A25318F846DF}" dt="2024-11-12T04:01:47.341" v="3845" actId="26606"/>
          <ac:spMkLst>
            <pc:docMk/>
            <pc:sldMk cId="232499080" sldId="319"/>
            <ac:spMk id="20" creationId="{7ED7575E-88D2-B771-681D-46A7E55415DD}"/>
          </ac:spMkLst>
        </pc:spChg>
        <pc:spChg chg="add del">
          <ac:chgData name="hima sri" userId="a97b9754a54668ca" providerId="LiveId" clId="{62629519-B8F7-46C8-A1E3-A25318F846DF}" dt="2024-11-12T04:00:19.150" v="3842" actId="26606"/>
          <ac:spMkLst>
            <pc:docMk/>
            <pc:sldMk cId="232499080" sldId="319"/>
            <ac:spMk id="24" creationId="{04812C46-200A-4DEB-A05E-3ED6C68C2387}"/>
          </ac:spMkLst>
        </pc:spChg>
        <pc:spChg chg="add del">
          <ac:chgData name="hima sri" userId="a97b9754a54668ca" providerId="LiveId" clId="{62629519-B8F7-46C8-A1E3-A25318F846DF}" dt="2024-11-12T04:00:19.150" v="3842" actId="26606"/>
          <ac:spMkLst>
            <pc:docMk/>
            <pc:sldMk cId="232499080" sldId="319"/>
            <ac:spMk id="25" creationId="{D1EA859B-E555-4109-94F3-6700E046E008}"/>
          </ac:spMkLst>
        </pc:spChg>
        <pc:spChg chg="add">
          <ac:chgData name="hima sri" userId="a97b9754a54668ca" providerId="LiveId" clId="{62629519-B8F7-46C8-A1E3-A25318F846DF}" dt="2024-11-12T04:01:47.341" v="3845" actId="26606"/>
          <ac:spMkLst>
            <pc:docMk/>
            <pc:sldMk cId="232499080" sldId="319"/>
            <ac:spMk id="26" creationId="{B95B9BA8-1D69-4796-85F5-B6D0BD52354B}"/>
          </ac:spMkLst>
        </pc:spChg>
        <pc:spChg chg="add del">
          <ac:chgData name="hima sri" userId="a97b9754a54668ca" providerId="LiveId" clId="{62629519-B8F7-46C8-A1E3-A25318F846DF}" dt="2024-11-12T03:59:56.400" v="3833" actId="26606"/>
          <ac:spMkLst>
            <pc:docMk/>
            <pc:sldMk cId="232499080" sldId="319"/>
            <ac:spMk id="27" creationId="{73AD41DB-DF9F-49BC-85AE-6AB1840AD517}"/>
          </ac:spMkLst>
        </pc:spChg>
        <pc:spChg chg="add del">
          <ac:chgData name="hima sri" userId="a97b9754a54668ca" providerId="LiveId" clId="{62629519-B8F7-46C8-A1E3-A25318F846DF}" dt="2024-11-12T04:00:05.917" v="3835" actId="26606"/>
          <ac:spMkLst>
            <pc:docMk/>
            <pc:sldMk cId="232499080" sldId="319"/>
            <ac:spMk id="33" creationId="{C0A1ED06-4733-4020-9C60-81D4D801408D}"/>
          </ac:spMkLst>
        </pc:spChg>
        <pc:spChg chg="add del">
          <ac:chgData name="hima sri" userId="a97b9754a54668ca" providerId="LiveId" clId="{62629519-B8F7-46C8-A1E3-A25318F846DF}" dt="2024-11-12T04:00:05.917" v="3835" actId="26606"/>
          <ac:spMkLst>
            <pc:docMk/>
            <pc:sldMk cId="232499080" sldId="319"/>
            <ac:spMk id="34" creationId="{B0CA3509-3AF9-45FE-93ED-57BB5D5E8E07}"/>
          </ac:spMkLst>
        </pc:spChg>
        <pc:spChg chg="add del">
          <ac:chgData name="hima sri" userId="a97b9754a54668ca" providerId="LiveId" clId="{62629519-B8F7-46C8-A1E3-A25318F846DF}" dt="2024-11-12T04:00:13.091" v="3837" actId="26606"/>
          <ac:spMkLst>
            <pc:docMk/>
            <pc:sldMk cId="232499080" sldId="319"/>
            <ac:spMk id="36" creationId="{7ED7575E-88D2-B771-681D-46A7E55415DD}"/>
          </ac:spMkLst>
        </pc:spChg>
        <pc:spChg chg="add del">
          <ac:chgData name="hima sri" userId="a97b9754a54668ca" providerId="LiveId" clId="{62629519-B8F7-46C8-A1E3-A25318F846DF}" dt="2024-11-12T04:00:14.978" v="3840" actId="26606"/>
          <ac:spMkLst>
            <pc:docMk/>
            <pc:sldMk cId="232499080" sldId="319"/>
            <ac:spMk id="39" creationId="{B95B9BA8-1D69-4796-85F5-B6D0BD52354B}"/>
          </ac:spMkLst>
        </pc:spChg>
        <pc:grpChg chg="add del">
          <ac:chgData name="hima sri" userId="a97b9754a54668ca" providerId="LiveId" clId="{62629519-B8F7-46C8-A1E3-A25318F846DF}" dt="2024-11-12T03:59:56.400" v="3833" actId="26606"/>
          <ac:grpSpMkLst>
            <pc:docMk/>
            <pc:sldMk cId="232499080" sldId="319"/>
            <ac:grpSpMk id="29" creationId="{A4AE1828-51FD-4AD7-BCF6-9AF5C696CE5D}"/>
          </ac:grpSpMkLst>
        </pc:grpChg>
        <pc:grpChg chg="add del">
          <ac:chgData name="hima sri" userId="a97b9754a54668ca" providerId="LiveId" clId="{62629519-B8F7-46C8-A1E3-A25318F846DF}" dt="2024-11-12T04:00:14.978" v="3840" actId="26606"/>
          <ac:grpSpMkLst>
            <pc:docMk/>
            <pc:sldMk cId="232499080" sldId="319"/>
            <ac:grpSpMk id="40" creationId="{0EAC7AFE-68C0-41EB-A1C7-108E60D7C338}"/>
          </ac:grpSpMkLst>
        </pc:grpChg>
        <pc:picChg chg="add del mod ord">
          <ac:chgData name="hima sri" userId="a97b9754a54668ca" providerId="LiveId" clId="{62629519-B8F7-46C8-A1E3-A25318F846DF}" dt="2024-11-12T03:59:02.127" v="3830" actId="478"/>
          <ac:picMkLst>
            <pc:docMk/>
            <pc:sldMk cId="232499080" sldId="319"/>
            <ac:picMk id="4" creationId="{456E9117-D47D-0CA4-E6DF-E5E40F3FF18D}"/>
          </ac:picMkLst>
        </pc:picChg>
        <pc:picChg chg="add mod ord">
          <ac:chgData name="hima sri" userId="a97b9754a54668ca" providerId="LiveId" clId="{62629519-B8F7-46C8-A1E3-A25318F846DF}" dt="2024-11-12T04:01:47.341" v="3845" actId="26606"/>
          <ac:picMkLst>
            <pc:docMk/>
            <pc:sldMk cId="232499080" sldId="319"/>
            <ac:picMk id="7" creationId="{70F5D879-7971-8081-7F78-4543417B0B19}"/>
          </ac:picMkLst>
        </pc:picChg>
        <pc:cxnChg chg="add del">
          <ac:chgData name="hima sri" userId="a97b9754a54668ca" providerId="LiveId" clId="{62629519-B8F7-46C8-A1E3-A25318F846DF}" dt="2024-11-12T04:01:47.341" v="3845" actId="26606"/>
          <ac:cxnSpMkLst>
            <pc:docMk/>
            <pc:sldMk cId="232499080" sldId="319"/>
            <ac:cxnSpMk id="22" creationId="{249EDD1B-F94D-B4E6-ACAA-566B9A26FDE3}"/>
          </ac:cxnSpMkLst>
        </pc:cxnChg>
        <pc:cxnChg chg="add del">
          <ac:chgData name="hima sri" userId="a97b9754a54668ca" providerId="LiveId" clId="{62629519-B8F7-46C8-A1E3-A25318F846DF}" dt="2024-11-12T04:00:13.091" v="3837" actId="26606"/>
          <ac:cxnSpMkLst>
            <pc:docMk/>
            <pc:sldMk cId="232499080" sldId="319"/>
            <ac:cxnSpMk id="37" creationId="{249EDD1B-F94D-B4E6-ACAA-566B9A26FDE3}"/>
          </ac:cxnSpMkLst>
        </pc:cxnChg>
      </pc:sldChg>
      <pc:sldChg chg="addSp modSp mod setBg">
        <pc:chgData name="hima sri" userId="a97b9754a54668ca" providerId="LiveId" clId="{62629519-B8F7-46C8-A1E3-A25318F846DF}" dt="2024-11-12T04:40:46.724" v="4457" actId="26606"/>
        <pc:sldMkLst>
          <pc:docMk/>
          <pc:sldMk cId="3645034231" sldId="320"/>
        </pc:sldMkLst>
        <pc:spChg chg="mod ord">
          <ac:chgData name="hima sri" userId="a97b9754a54668ca" providerId="LiveId" clId="{62629519-B8F7-46C8-A1E3-A25318F846DF}" dt="2024-11-12T04:40:46.724" v="4457" actId="26606"/>
          <ac:spMkLst>
            <pc:docMk/>
            <pc:sldMk cId="3645034231" sldId="320"/>
            <ac:spMk id="4" creationId="{336C985E-BCEF-DD49-BB47-C4649A79F0D8}"/>
          </ac:spMkLst>
        </pc:spChg>
        <pc:spChg chg="mod ord">
          <ac:chgData name="hima sri" userId="a97b9754a54668ca" providerId="LiveId" clId="{62629519-B8F7-46C8-A1E3-A25318F846DF}" dt="2024-11-12T04:40:46.724" v="4457" actId="26606"/>
          <ac:spMkLst>
            <pc:docMk/>
            <pc:sldMk cId="3645034231" sldId="320"/>
            <ac:spMk id="5" creationId="{1B07C49E-AFFC-EC46-8930-E4D428F5F943}"/>
          </ac:spMkLst>
        </pc:spChg>
        <pc:spChg chg="mod">
          <ac:chgData name="hima sri" userId="a97b9754a54668ca" providerId="LiveId" clId="{62629519-B8F7-46C8-A1E3-A25318F846DF}" dt="2024-11-12T04:40:46.724" v="4457" actId="26606"/>
          <ac:spMkLst>
            <pc:docMk/>
            <pc:sldMk cId="3645034231" sldId="320"/>
            <ac:spMk id="9" creationId="{533106AC-60D7-46AE-8E64-7B84ABDBD099}"/>
          </ac:spMkLst>
        </pc:spChg>
        <pc:spChg chg="add">
          <ac:chgData name="hima sri" userId="a97b9754a54668ca" providerId="LiveId" clId="{62629519-B8F7-46C8-A1E3-A25318F846DF}" dt="2024-11-12T04:40:46.724" v="4457" actId="26606"/>
          <ac:spMkLst>
            <pc:docMk/>
            <pc:sldMk cId="3645034231" sldId="320"/>
            <ac:spMk id="14" creationId="{E8A8EAB8-D2FF-444D-B34B-7D32F106AD0E}"/>
          </ac:spMkLst>
        </pc:spChg>
        <pc:picChg chg="add mod">
          <ac:chgData name="hima sri" userId="a97b9754a54668ca" providerId="LiveId" clId="{62629519-B8F7-46C8-A1E3-A25318F846DF}" dt="2024-11-12T04:40:46.724" v="4457" actId="26606"/>
          <ac:picMkLst>
            <pc:docMk/>
            <pc:sldMk cId="3645034231" sldId="320"/>
            <ac:picMk id="3" creationId="{42309E28-06B4-F005-17D1-D653010245D3}"/>
          </ac:picMkLst>
        </pc:picChg>
        <pc:cxnChg chg="add">
          <ac:chgData name="hima sri" userId="a97b9754a54668ca" providerId="LiveId" clId="{62629519-B8F7-46C8-A1E3-A25318F846DF}" dt="2024-11-12T04:40:46.724" v="4457" actId="26606"/>
          <ac:cxnSpMkLst>
            <pc:docMk/>
            <pc:sldMk cId="3645034231" sldId="320"/>
            <ac:cxnSpMk id="16" creationId="{EEA38897-7BA3-4408-8083-3235339C4A60}"/>
          </ac:cxnSpMkLst>
        </pc:cxnChg>
        <pc:cxnChg chg="add">
          <ac:chgData name="hima sri" userId="a97b9754a54668ca" providerId="LiveId" clId="{62629519-B8F7-46C8-A1E3-A25318F846DF}" dt="2024-11-12T04:40:46.724" v="4457" actId="26606"/>
          <ac:cxnSpMkLst>
            <pc:docMk/>
            <pc:sldMk cId="3645034231" sldId="320"/>
            <ac:cxnSpMk id="18" creationId="{F11AD06B-AB20-4097-8606-5DA00DBACE88}"/>
          </ac:cxnSpMkLst>
        </pc:cxnChg>
      </pc:sldChg>
      <pc:sldChg chg="del">
        <pc:chgData name="hima sri" userId="a97b9754a54668ca" providerId="LiveId" clId="{62629519-B8F7-46C8-A1E3-A25318F846DF}" dt="2024-11-12T04:15:55.088" v="4161" actId="47"/>
        <pc:sldMkLst>
          <pc:docMk/>
          <pc:sldMk cId="733461713" sldId="321"/>
        </pc:sldMkLst>
      </pc:sldChg>
      <pc:sldChg chg="del">
        <pc:chgData name="hima sri" userId="a97b9754a54668ca" providerId="LiveId" clId="{62629519-B8F7-46C8-A1E3-A25318F846DF}" dt="2024-11-12T04:05:33.916" v="4004" actId="47"/>
        <pc:sldMkLst>
          <pc:docMk/>
          <pc:sldMk cId="700132931" sldId="322"/>
        </pc:sldMkLst>
      </pc:sldChg>
      <pc:sldChg chg="addSp modSp mod setBg">
        <pc:chgData name="hima sri" userId="a97b9754a54668ca" providerId="LiveId" clId="{62629519-B8F7-46C8-A1E3-A25318F846DF}" dt="2024-11-12T04:19:37.102" v="4389" actId="14100"/>
        <pc:sldMkLst>
          <pc:docMk/>
          <pc:sldMk cId="1866160706" sldId="323"/>
        </pc:sldMkLst>
        <pc:spChg chg="mod ord">
          <ac:chgData name="hima sri" userId="a97b9754a54668ca" providerId="LiveId" clId="{62629519-B8F7-46C8-A1E3-A25318F846DF}" dt="2024-11-12T04:19:24.112" v="4385" actId="6549"/>
          <ac:spMkLst>
            <pc:docMk/>
            <pc:sldMk cId="1866160706" sldId="323"/>
            <ac:spMk id="3" creationId="{8C82F32A-22A5-0046-9FAC-5295E4FA5A12}"/>
          </ac:spMkLst>
        </pc:spChg>
        <pc:spChg chg="mod ord">
          <ac:chgData name="hima sri" userId="a97b9754a54668ca" providerId="LiveId" clId="{62629519-B8F7-46C8-A1E3-A25318F846DF}" dt="2024-11-12T04:19:21.904" v="4384" actId="26606"/>
          <ac:spMkLst>
            <pc:docMk/>
            <pc:sldMk cId="1866160706" sldId="323"/>
            <ac:spMk id="5" creationId="{85D9F803-CDBC-C74C-AF1B-2B5937D1C241}"/>
          </ac:spMkLst>
        </pc:spChg>
        <pc:spChg chg="mod">
          <ac:chgData name="hima sri" userId="a97b9754a54668ca" providerId="LiveId" clId="{62629519-B8F7-46C8-A1E3-A25318F846DF}" dt="2024-11-12T04:19:21.904" v="4384" actId="26606"/>
          <ac:spMkLst>
            <pc:docMk/>
            <pc:sldMk cId="1866160706" sldId="323"/>
            <ac:spMk id="8" creationId="{4EF94599-779E-457E-B57B-6063EBF7A840}"/>
          </ac:spMkLst>
        </pc:spChg>
        <pc:spChg chg="add">
          <ac:chgData name="hima sri" userId="a97b9754a54668ca" providerId="LiveId" clId="{62629519-B8F7-46C8-A1E3-A25318F846DF}" dt="2024-11-12T04:19:21.904" v="4384" actId="26606"/>
          <ac:spMkLst>
            <pc:docMk/>
            <pc:sldMk cId="1866160706" sldId="323"/>
            <ac:spMk id="13" creationId="{B95B9BA8-1D69-4796-85F5-B6D0BD52354B}"/>
          </ac:spMkLst>
        </pc:spChg>
        <pc:picChg chg="add mod">
          <ac:chgData name="hima sri" userId="a97b9754a54668ca" providerId="LiveId" clId="{62629519-B8F7-46C8-A1E3-A25318F846DF}" dt="2024-11-12T04:19:37.102" v="4389" actId="14100"/>
          <ac:picMkLst>
            <pc:docMk/>
            <pc:sldMk cId="1866160706" sldId="323"/>
            <ac:picMk id="7" creationId="{8FA89824-5846-5271-12FF-1E940BF7EC45}"/>
          </ac:picMkLst>
        </pc:picChg>
      </pc:sldChg>
      <pc:sldChg chg="addSp delSp modSp mod setBg">
        <pc:chgData name="hima sri" userId="a97b9754a54668ca" providerId="LiveId" clId="{62629519-B8F7-46C8-A1E3-A25318F846DF}" dt="2024-11-12T04:30:13.799" v="4426" actId="962"/>
        <pc:sldMkLst>
          <pc:docMk/>
          <pc:sldMk cId="252359608" sldId="324"/>
        </pc:sldMkLst>
        <pc:spChg chg="del">
          <ac:chgData name="hima sri" userId="a97b9754a54668ca" providerId="LiveId" clId="{62629519-B8F7-46C8-A1E3-A25318F846DF}" dt="2024-11-12T04:21:52.666" v="4390" actId="478"/>
          <ac:spMkLst>
            <pc:docMk/>
            <pc:sldMk cId="252359608" sldId="324"/>
            <ac:spMk id="3" creationId="{8C82F32A-22A5-0046-9FAC-5295E4FA5A12}"/>
          </ac:spMkLst>
        </pc:spChg>
        <pc:spChg chg="del mod">
          <ac:chgData name="hima sri" userId="a97b9754a54668ca" providerId="LiveId" clId="{62629519-B8F7-46C8-A1E3-A25318F846DF}" dt="2024-11-12T04:23:59.763" v="4410" actId="22"/>
          <ac:spMkLst>
            <pc:docMk/>
            <pc:sldMk cId="252359608" sldId="324"/>
            <ac:spMk id="5" creationId="{85D9F803-CDBC-C74C-AF1B-2B5937D1C241}"/>
          </ac:spMkLst>
        </pc:spChg>
        <pc:spChg chg="mod">
          <ac:chgData name="hima sri" userId="a97b9754a54668ca" providerId="LiveId" clId="{62629519-B8F7-46C8-A1E3-A25318F846DF}" dt="2024-11-12T04:29:57.643" v="4422" actId="26606"/>
          <ac:spMkLst>
            <pc:docMk/>
            <pc:sldMk cId="252359608" sldId="324"/>
            <ac:spMk id="12" creationId="{4D271BF5-BAA1-4CEB-A575-76A097FABBBA}"/>
          </ac:spMkLst>
        </pc:spChg>
        <pc:spChg chg="add del">
          <ac:chgData name="hima sri" userId="a97b9754a54668ca" providerId="LiveId" clId="{62629519-B8F7-46C8-A1E3-A25318F846DF}" dt="2024-11-12T04:29:42.459" v="4417" actId="26606"/>
          <ac:spMkLst>
            <pc:docMk/>
            <pc:sldMk cId="252359608" sldId="324"/>
            <ac:spMk id="17" creationId="{C4879EFC-8E62-4E00-973C-C45EE9EC676D}"/>
          </ac:spMkLst>
        </pc:spChg>
        <pc:spChg chg="add del">
          <ac:chgData name="hima sri" userId="a97b9754a54668ca" providerId="LiveId" clId="{62629519-B8F7-46C8-A1E3-A25318F846DF}" dt="2024-11-12T04:29:42.459" v="4417" actId="26606"/>
          <ac:spMkLst>
            <pc:docMk/>
            <pc:sldMk cId="252359608" sldId="324"/>
            <ac:spMk id="19" creationId="{D6A9C53F-5F90-40A5-8C85-5412D39C8C68}"/>
          </ac:spMkLst>
        </pc:spChg>
        <pc:spChg chg="add del">
          <ac:chgData name="hima sri" userId="a97b9754a54668ca" providerId="LiveId" clId="{62629519-B8F7-46C8-A1E3-A25318F846DF}" dt="2024-11-12T04:29:48.130" v="4419" actId="26606"/>
          <ac:spMkLst>
            <pc:docMk/>
            <pc:sldMk cId="252359608" sldId="324"/>
            <ac:spMk id="21" creationId="{D2542E1A-076E-4A34-BB67-2BF961754E0C}"/>
          </ac:spMkLst>
        </pc:spChg>
        <pc:spChg chg="add del">
          <ac:chgData name="hima sri" userId="a97b9754a54668ca" providerId="LiveId" clId="{62629519-B8F7-46C8-A1E3-A25318F846DF}" dt="2024-11-12T04:29:48.130" v="4419" actId="26606"/>
          <ac:spMkLst>
            <pc:docMk/>
            <pc:sldMk cId="252359608" sldId="324"/>
            <ac:spMk id="22" creationId="{8F7AFB9A-7364-478C-B48B-8523CDD9AE8D}"/>
          </ac:spMkLst>
        </pc:spChg>
        <pc:spChg chg="add del">
          <ac:chgData name="hima sri" userId="a97b9754a54668ca" providerId="LiveId" clId="{62629519-B8F7-46C8-A1E3-A25318F846DF}" dt="2024-11-12T04:29:48.130" v="4419" actId="26606"/>
          <ac:spMkLst>
            <pc:docMk/>
            <pc:sldMk cId="252359608" sldId="324"/>
            <ac:spMk id="23" creationId="{75C56826-D4E5-42ED-8529-079651CB3005}"/>
          </ac:spMkLst>
        </pc:spChg>
        <pc:spChg chg="add del">
          <ac:chgData name="hima sri" userId="a97b9754a54668ca" providerId="LiveId" clId="{62629519-B8F7-46C8-A1E3-A25318F846DF}" dt="2024-11-12T04:29:48.130" v="4419" actId="26606"/>
          <ac:spMkLst>
            <pc:docMk/>
            <pc:sldMk cId="252359608" sldId="324"/>
            <ac:spMk id="24" creationId="{36678033-86B6-40E6-BE90-78D8ED4E3A31}"/>
          </ac:spMkLst>
        </pc:spChg>
        <pc:spChg chg="add del">
          <ac:chgData name="hima sri" userId="a97b9754a54668ca" providerId="LiveId" clId="{62629519-B8F7-46C8-A1E3-A25318F846DF}" dt="2024-11-12T04:29:48.130" v="4419" actId="26606"/>
          <ac:spMkLst>
            <pc:docMk/>
            <pc:sldMk cId="252359608" sldId="324"/>
            <ac:spMk id="25" creationId="{82095FCE-EF05-4443-B97A-85DEE3A5CA17}"/>
          </ac:spMkLst>
        </pc:spChg>
        <pc:spChg chg="add del">
          <ac:chgData name="hima sri" userId="a97b9754a54668ca" providerId="LiveId" clId="{62629519-B8F7-46C8-A1E3-A25318F846DF}" dt="2024-11-12T04:29:57.592" v="4421" actId="26606"/>
          <ac:spMkLst>
            <pc:docMk/>
            <pc:sldMk cId="252359608" sldId="324"/>
            <ac:spMk id="27" creationId="{99ED5833-B85B-4103-8A3B-CAB0308E6C15}"/>
          </ac:spMkLst>
        </pc:spChg>
        <pc:spChg chg="add">
          <ac:chgData name="hima sri" userId="a97b9754a54668ca" providerId="LiveId" clId="{62629519-B8F7-46C8-A1E3-A25318F846DF}" dt="2024-11-12T04:29:57.643" v="4422" actId="26606"/>
          <ac:spMkLst>
            <pc:docMk/>
            <pc:sldMk cId="252359608" sldId="324"/>
            <ac:spMk id="29" creationId="{8161EA6B-09CA-445B-AB0D-8DF76FA92DEF}"/>
          </ac:spMkLst>
        </pc:spChg>
        <pc:spChg chg="add">
          <ac:chgData name="hima sri" userId="a97b9754a54668ca" providerId="LiveId" clId="{62629519-B8F7-46C8-A1E3-A25318F846DF}" dt="2024-11-12T04:29:57.643" v="4422" actId="26606"/>
          <ac:spMkLst>
            <pc:docMk/>
            <pc:sldMk cId="252359608" sldId="324"/>
            <ac:spMk id="30" creationId="{E2D3D3F2-ABBB-4453-B1C5-1BEBF7E4DD56}"/>
          </ac:spMkLst>
        </pc:spChg>
        <pc:spChg chg="add">
          <ac:chgData name="hima sri" userId="a97b9754a54668ca" providerId="LiveId" clId="{62629519-B8F7-46C8-A1E3-A25318F846DF}" dt="2024-11-12T04:29:57.643" v="4422" actId="26606"/>
          <ac:spMkLst>
            <pc:docMk/>
            <pc:sldMk cId="252359608" sldId="324"/>
            <ac:spMk id="31" creationId="{B8114C98-A349-4111-A123-E8EAB86ABE30}"/>
          </ac:spMkLst>
        </pc:spChg>
        <pc:spChg chg="add">
          <ac:chgData name="hima sri" userId="a97b9754a54668ca" providerId="LiveId" clId="{62629519-B8F7-46C8-A1E3-A25318F846DF}" dt="2024-11-12T04:29:57.643" v="4422" actId="26606"/>
          <ac:spMkLst>
            <pc:docMk/>
            <pc:sldMk cId="252359608" sldId="324"/>
            <ac:spMk id="32" creationId="{D7A453D2-15D8-4403-815F-291FA16340D9}"/>
          </ac:spMkLst>
        </pc:spChg>
        <pc:grpChg chg="add">
          <ac:chgData name="hima sri" userId="a97b9754a54668ca" providerId="LiveId" clId="{62629519-B8F7-46C8-A1E3-A25318F846DF}" dt="2024-11-12T04:29:57.643" v="4422" actId="26606"/>
          <ac:grpSpMkLst>
            <pc:docMk/>
            <pc:sldMk cId="252359608" sldId="324"/>
            <ac:grpSpMk id="33" creationId="{670FB431-AE18-414D-92F4-1D12D1991152}"/>
          </ac:grpSpMkLst>
        </pc:grpChg>
        <pc:grpChg chg="add">
          <ac:chgData name="hima sri" userId="a97b9754a54668ca" providerId="LiveId" clId="{62629519-B8F7-46C8-A1E3-A25318F846DF}" dt="2024-11-12T04:29:57.643" v="4422" actId="26606"/>
          <ac:grpSpMkLst>
            <pc:docMk/>
            <pc:sldMk cId="252359608" sldId="324"/>
            <ac:grpSpMk id="38" creationId="{D36F9873-642F-4EB5-9636-7DE2F9F95D6B}"/>
          </ac:grpSpMkLst>
        </pc:grpChg>
        <pc:grpChg chg="add">
          <ac:chgData name="hima sri" userId="a97b9754a54668ca" providerId="LiveId" clId="{62629519-B8F7-46C8-A1E3-A25318F846DF}" dt="2024-11-12T04:29:57.643" v="4422" actId="26606"/>
          <ac:grpSpMkLst>
            <pc:docMk/>
            <pc:sldMk cId="252359608" sldId="324"/>
            <ac:grpSpMk id="39" creationId="{8214E4A5-A0D2-42C4-8D14-D2A7E495F041}"/>
          </ac:grpSpMkLst>
        </pc:grpChg>
        <pc:grpChg chg="add">
          <ac:chgData name="hima sri" userId="a97b9754a54668ca" providerId="LiveId" clId="{62629519-B8F7-46C8-A1E3-A25318F846DF}" dt="2024-11-12T04:29:57.643" v="4422" actId="26606"/>
          <ac:grpSpMkLst>
            <pc:docMk/>
            <pc:sldMk cId="252359608" sldId="324"/>
            <ac:grpSpMk id="45" creationId="{AF19A774-30A5-488B-9BAF-629C6440294E}"/>
          </ac:grpSpMkLst>
        </pc:grpChg>
        <pc:picChg chg="add mod ord">
          <ac:chgData name="hima sri" userId="a97b9754a54668ca" providerId="LiveId" clId="{62629519-B8F7-46C8-A1E3-A25318F846DF}" dt="2024-11-12T04:30:13.799" v="4425" actId="27614"/>
          <ac:picMkLst>
            <pc:docMk/>
            <pc:sldMk cId="252359608" sldId="324"/>
            <ac:picMk id="4" creationId="{64EC3421-CB45-5953-A440-EEE708BC0E95}"/>
          </ac:picMkLst>
        </pc:picChg>
        <pc:picChg chg="add mod">
          <ac:chgData name="hima sri" userId="a97b9754a54668ca" providerId="LiveId" clId="{62629519-B8F7-46C8-A1E3-A25318F846DF}" dt="2024-11-12T04:30:13.799" v="4426" actId="962"/>
          <ac:picMkLst>
            <pc:docMk/>
            <pc:sldMk cId="252359608" sldId="324"/>
            <ac:picMk id="7" creationId="{B305BE2E-962A-E169-7917-940BA289A693}"/>
          </ac:picMkLst>
        </pc:picChg>
      </pc:sldChg>
      <pc:sldChg chg="addSp delSp modSp mod ord">
        <pc:chgData name="hima sri" userId="a97b9754a54668ca" providerId="LiveId" clId="{62629519-B8F7-46C8-A1E3-A25318F846DF}" dt="2024-11-12T04:42:14.124" v="4467" actId="478"/>
        <pc:sldMkLst>
          <pc:docMk/>
          <pc:sldMk cId="661040741" sldId="329"/>
        </pc:sldMkLst>
        <pc:picChg chg="add del mod">
          <ac:chgData name="hima sri" userId="a97b9754a54668ca" providerId="LiveId" clId="{62629519-B8F7-46C8-A1E3-A25318F846DF}" dt="2024-11-12T04:42:14.124" v="4467" actId="478"/>
          <ac:picMkLst>
            <pc:docMk/>
            <pc:sldMk cId="661040741" sldId="329"/>
            <ac:picMk id="3" creationId="{481630FD-AA55-205E-05A9-23961B2BDB7E}"/>
          </ac:picMkLst>
        </pc:picChg>
      </pc:sldChg>
      <pc:sldChg chg="addSp delSp modSp mod setBg">
        <pc:chgData name="hima sri" userId="a97b9754a54668ca" providerId="LiveId" clId="{62629519-B8F7-46C8-A1E3-A25318F846DF}" dt="2024-11-07T03:05:17.503" v="901" actId="12100"/>
        <pc:sldMkLst>
          <pc:docMk/>
          <pc:sldMk cId="724038033" sldId="330"/>
        </pc:sldMkLst>
        <pc:spChg chg="mod ord">
          <ac:chgData name="hima sri" userId="a97b9754a54668ca" providerId="LiveId" clId="{62629519-B8F7-46C8-A1E3-A25318F846DF}" dt="2024-11-07T02:35:54.024" v="797" actId="6549"/>
          <ac:spMkLst>
            <pc:docMk/>
            <pc:sldMk cId="724038033" sldId="330"/>
            <ac:spMk id="4" creationId="{E2403FD9-22AB-4833-9FE0-E1E67C96862D}"/>
          </ac:spMkLst>
        </pc:spChg>
        <pc:spChg chg="del">
          <ac:chgData name="hima sri" userId="a97b9754a54668ca" providerId="LiveId" clId="{62629519-B8F7-46C8-A1E3-A25318F846DF}" dt="2024-11-05T22:47:47.722" v="6" actId="26606"/>
          <ac:spMkLst>
            <pc:docMk/>
            <pc:sldMk cId="724038033" sldId="330"/>
            <ac:spMk id="10" creationId="{79EF1473-3ADD-43F1-A495-57AAB7FD902F}"/>
          </ac:spMkLst>
        </pc:spChg>
        <pc:spChg chg="mod">
          <ac:chgData name="hima sri" userId="a97b9754a54668ca" providerId="LiveId" clId="{62629519-B8F7-46C8-A1E3-A25318F846DF}" dt="2024-11-05T22:47:53.500" v="7" actId="20577"/>
          <ac:spMkLst>
            <pc:docMk/>
            <pc:sldMk cId="724038033" sldId="330"/>
            <ac:spMk id="19" creationId="{6CA66F18-AF00-434A-AB3C-61097BEAE5FA}"/>
          </ac:spMkLst>
        </pc:spChg>
        <pc:spChg chg="add">
          <ac:chgData name="hima sri" userId="a97b9754a54668ca" providerId="LiveId" clId="{62629519-B8F7-46C8-A1E3-A25318F846DF}" dt="2024-11-05T22:47:47.722" v="6" actId="26606"/>
          <ac:spMkLst>
            <pc:docMk/>
            <pc:sldMk cId="724038033" sldId="330"/>
            <ac:spMk id="25" creationId="{7301F447-EEF7-48F5-AF73-7566EE7F64AD}"/>
          </ac:spMkLst>
        </pc:spChg>
        <pc:spChg chg="add">
          <ac:chgData name="hima sri" userId="a97b9754a54668ca" providerId="LiveId" clId="{62629519-B8F7-46C8-A1E3-A25318F846DF}" dt="2024-11-05T22:47:47.722" v="6" actId="26606"/>
          <ac:spMkLst>
            <pc:docMk/>
            <pc:sldMk cId="724038033" sldId="330"/>
            <ac:spMk id="27" creationId="{F7117410-A2A4-4085-9ADC-46744551DBDE}"/>
          </ac:spMkLst>
        </pc:spChg>
        <pc:spChg chg="add">
          <ac:chgData name="hima sri" userId="a97b9754a54668ca" providerId="LiveId" clId="{62629519-B8F7-46C8-A1E3-A25318F846DF}" dt="2024-11-05T22:47:47.722" v="6" actId="26606"/>
          <ac:spMkLst>
            <pc:docMk/>
            <pc:sldMk cId="724038033" sldId="330"/>
            <ac:spMk id="29" creationId="{99F74EB5-E547-4FB4-95F5-BCC788F3C4A0}"/>
          </ac:spMkLst>
        </pc:spChg>
        <pc:graphicFrameChg chg="add mod">
          <ac:chgData name="hima sri" userId="a97b9754a54668ca" providerId="LiveId" clId="{62629519-B8F7-46C8-A1E3-A25318F846DF}" dt="2024-11-07T03:05:17.503" v="901" actId="12100"/>
          <ac:graphicFrameMkLst>
            <pc:docMk/>
            <pc:sldMk cId="724038033" sldId="330"/>
            <ac:graphicFrameMk id="21" creationId="{8497DAC9-6EB5-2A73-7196-951748715212}"/>
          </ac:graphicFrameMkLst>
        </pc:graphicFrameChg>
      </pc:sldChg>
      <pc:sldChg chg="addSp delSp modSp mod setBg">
        <pc:chgData name="hima sri" userId="a97b9754a54668ca" providerId="LiveId" clId="{62629519-B8F7-46C8-A1E3-A25318F846DF}" dt="2024-11-07T02:36:06.375" v="798" actId="6549"/>
        <pc:sldMkLst>
          <pc:docMk/>
          <pc:sldMk cId="1980221439" sldId="331"/>
        </pc:sldMkLst>
        <pc:spChg chg="mod ord">
          <ac:chgData name="hima sri" userId="a97b9754a54668ca" providerId="LiveId" clId="{62629519-B8F7-46C8-A1E3-A25318F846DF}" dt="2024-11-07T02:36:06.375" v="798" actId="6549"/>
          <ac:spMkLst>
            <pc:docMk/>
            <pc:sldMk cId="1980221439" sldId="331"/>
            <ac:spMk id="4" creationId="{E2403FD9-22AB-4833-9FE0-E1E67C96862D}"/>
          </ac:spMkLst>
        </pc:spChg>
        <pc:spChg chg="del mod ord">
          <ac:chgData name="hima sri" userId="a97b9754a54668ca" providerId="LiveId" clId="{62629519-B8F7-46C8-A1E3-A25318F846DF}" dt="2024-11-05T22:48:48.737" v="10" actId="26606"/>
          <ac:spMkLst>
            <pc:docMk/>
            <pc:sldMk cId="1980221439" sldId="331"/>
            <ac:spMk id="10" creationId="{79EF1473-3ADD-43F1-A495-57AAB7FD902F}"/>
          </ac:spMkLst>
        </pc:spChg>
        <pc:spChg chg="mod">
          <ac:chgData name="hima sri" userId="a97b9754a54668ca" providerId="LiveId" clId="{62629519-B8F7-46C8-A1E3-A25318F846DF}" dt="2024-11-05T22:51:28.876" v="18" actId="26606"/>
          <ac:spMkLst>
            <pc:docMk/>
            <pc:sldMk cId="1980221439" sldId="331"/>
            <ac:spMk id="19" creationId="{6CA66F18-AF00-434A-AB3C-61097BEAE5FA}"/>
          </ac:spMkLst>
        </pc:spChg>
        <pc:spChg chg="add del">
          <ac:chgData name="hima sri" userId="a97b9754a54668ca" providerId="LiveId" clId="{62629519-B8F7-46C8-A1E3-A25318F846DF}" dt="2024-11-05T22:48:48.706" v="9" actId="26606"/>
          <ac:spMkLst>
            <pc:docMk/>
            <pc:sldMk cId="1980221439" sldId="331"/>
            <ac:spMk id="24" creationId="{09588DA8-065E-4F6F-8EFD-43104AB2E0CF}"/>
          </ac:spMkLst>
        </pc:spChg>
        <pc:spChg chg="add del">
          <ac:chgData name="hima sri" userId="a97b9754a54668ca" providerId="LiveId" clId="{62629519-B8F7-46C8-A1E3-A25318F846DF}" dt="2024-11-05T22:51:28.876" v="18" actId="26606"/>
          <ac:spMkLst>
            <pc:docMk/>
            <pc:sldMk cId="1980221439" sldId="331"/>
            <ac:spMk id="25" creationId="{BACC6370-2D7E-4714-9D71-7542949D7D5D}"/>
          </ac:spMkLst>
        </pc:spChg>
        <pc:spChg chg="add del">
          <ac:chgData name="hima sri" userId="a97b9754a54668ca" providerId="LiveId" clId="{62629519-B8F7-46C8-A1E3-A25318F846DF}" dt="2024-11-05T22:48:48.706" v="9" actId="26606"/>
          <ac:spMkLst>
            <pc:docMk/>
            <pc:sldMk cId="1980221439" sldId="331"/>
            <ac:spMk id="26" creationId="{C4285719-470E-454C-AF62-8323075F1F5B}"/>
          </ac:spMkLst>
        </pc:spChg>
        <pc:spChg chg="add del">
          <ac:chgData name="hima sri" userId="a97b9754a54668ca" providerId="LiveId" clId="{62629519-B8F7-46C8-A1E3-A25318F846DF}" dt="2024-11-05T22:50:36.800" v="14" actId="26606"/>
          <ac:spMkLst>
            <pc:docMk/>
            <pc:sldMk cId="1980221439" sldId="331"/>
            <ac:spMk id="27" creationId="{4F7EBAE4-9945-4473-9E34-B2C66EA0F03D}"/>
          </ac:spMkLst>
        </pc:spChg>
        <pc:spChg chg="add del">
          <ac:chgData name="hima sri" userId="a97b9754a54668ca" providerId="LiveId" clId="{62629519-B8F7-46C8-A1E3-A25318F846DF}" dt="2024-11-05T22:48:48.706" v="9" actId="26606"/>
          <ac:spMkLst>
            <pc:docMk/>
            <pc:sldMk cId="1980221439" sldId="331"/>
            <ac:spMk id="28" creationId="{CD9FE4EF-C4D8-49A0-B2FF-81D8DB7D8A24}"/>
          </ac:spMkLst>
        </pc:spChg>
        <pc:spChg chg="add del">
          <ac:chgData name="hima sri" userId="a97b9754a54668ca" providerId="LiveId" clId="{62629519-B8F7-46C8-A1E3-A25318F846DF}" dt="2024-11-05T22:50:36.800" v="14" actId="26606"/>
          <ac:spMkLst>
            <pc:docMk/>
            <pc:sldMk cId="1980221439" sldId="331"/>
            <ac:spMk id="29" creationId="{70BEB1E7-2F88-40BC-B73D-42E5B6F80BFC}"/>
          </ac:spMkLst>
        </pc:spChg>
        <pc:spChg chg="add del">
          <ac:chgData name="hima sri" userId="a97b9754a54668ca" providerId="LiveId" clId="{62629519-B8F7-46C8-A1E3-A25318F846DF}" dt="2024-11-05T22:48:48.706" v="9" actId="26606"/>
          <ac:spMkLst>
            <pc:docMk/>
            <pc:sldMk cId="1980221439" sldId="331"/>
            <ac:spMk id="30" creationId="{4300840D-0A0B-4512-BACA-B439D5B9C57C}"/>
          </ac:spMkLst>
        </pc:spChg>
        <pc:spChg chg="add del">
          <ac:chgData name="hima sri" userId="a97b9754a54668ca" providerId="LiveId" clId="{62629519-B8F7-46C8-A1E3-A25318F846DF}" dt="2024-11-05T22:50:36.800" v="14" actId="26606"/>
          <ac:spMkLst>
            <pc:docMk/>
            <pc:sldMk cId="1980221439" sldId="331"/>
            <ac:spMk id="31" creationId="{A7B99495-F43F-4D80-A44F-2CB4764EB90B}"/>
          </ac:spMkLst>
        </pc:spChg>
        <pc:spChg chg="add del">
          <ac:chgData name="hima sri" userId="a97b9754a54668ca" providerId="LiveId" clId="{62629519-B8F7-46C8-A1E3-A25318F846DF}" dt="2024-11-05T22:48:48.706" v="9" actId="26606"/>
          <ac:spMkLst>
            <pc:docMk/>
            <pc:sldMk cId="1980221439" sldId="331"/>
            <ac:spMk id="32" creationId="{D2B78728-A580-49A7-84F9-6EF6F583ADE0}"/>
          </ac:spMkLst>
        </pc:spChg>
        <pc:spChg chg="add del">
          <ac:chgData name="hima sri" userId="a97b9754a54668ca" providerId="LiveId" clId="{62629519-B8F7-46C8-A1E3-A25318F846DF}" dt="2024-11-05T22:51:28.876" v="18" actId="26606"/>
          <ac:spMkLst>
            <pc:docMk/>
            <pc:sldMk cId="1980221439" sldId="331"/>
            <ac:spMk id="33" creationId="{F68B3F68-107C-434F-AA38-110D5EA91B85}"/>
          </ac:spMkLst>
        </pc:spChg>
        <pc:spChg chg="add del">
          <ac:chgData name="hima sri" userId="a97b9754a54668ca" providerId="LiveId" clId="{62629519-B8F7-46C8-A1E3-A25318F846DF}" dt="2024-11-05T22:48:48.706" v="9" actId="26606"/>
          <ac:spMkLst>
            <pc:docMk/>
            <pc:sldMk cId="1980221439" sldId="331"/>
            <ac:spMk id="34" creationId="{38FAA1A1-D861-433F-88FA-1E9D6FD31D11}"/>
          </ac:spMkLst>
        </pc:spChg>
        <pc:spChg chg="add del">
          <ac:chgData name="hima sri" userId="a97b9754a54668ca" providerId="LiveId" clId="{62629519-B8F7-46C8-A1E3-A25318F846DF}" dt="2024-11-05T22:51:28.876" v="18" actId="26606"/>
          <ac:spMkLst>
            <pc:docMk/>
            <pc:sldMk cId="1980221439" sldId="331"/>
            <ac:spMk id="35" creationId="{AAD0DBB9-1A4B-4391-81D4-CB19F9AB918A}"/>
          </ac:spMkLst>
        </pc:spChg>
        <pc:spChg chg="add del">
          <ac:chgData name="hima sri" userId="a97b9754a54668ca" providerId="LiveId" clId="{62629519-B8F7-46C8-A1E3-A25318F846DF}" dt="2024-11-05T22:48:48.706" v="9" actId="26606"/>
          <ac:spMkLst>
            <pc:docMk/>
            <pc:sldMk cId="1980221439" sldId="331"/>
            <ac:spMk id="36" creationId="{8D71EDA1-87BF-4D5D-AB79-F346FD19278A}"/>
          </ac:spMkLst>
        </pc:spChg>
        <pc:spChg chg="add del">
          <ac:chgData name="hima sri" userId="a97b9754a54668ca" providerId="LiveId" clId="{62629519-B8F7-46C8-A1E3-A25318F846DF}" dt="2024-11-05T22:51:28.876" v="18" actId="26606"/>
          <ac:spMkLst>
            <pc:docMk/>
            <pc:sldMk cId="1980221439" sldId="331"/>
            <ac:spMk id="37" creationId="{063BBA22-50EA-4C4D-BE05-F1CE4E63AA56}"/>
          </ac:spMkLst>
        </pc:spChg>
        <pc:spChg chg="add del">
          <ac:chgData name="hima sri" userId="a97b9754a54668ca" providerId="LiveId" clId="{62629519-B8F7-46C8-A1E3-A25318F846DF}" dt="2024-11-05T22:51:28.825" v="17" actId="26606"/>
          <ac:spMkLst>
            <pc:docMk/>
            <pc:sldMk cId="1980221439" sldId="331"/>
            <ac:spMk id="42" creationId="{81E1224E-6618-482E-BE87-321A7FC1CDE8}"/>
          </ac:spMkLst>
        </pc:spChg>
        <pc:spChg chg="add del">
          <ac:chgData name="hima sri" userId="a97b9754a54668ca" providerId="LiveId" clId="{62629519-B8F7-46C8-A1E3-A25318F846DF}" dt="2024-11-05T22:51:28.825" v="17" actId="26606"/>
          <ac:spMkLst>
            <pc:docMk/>
            <pc:sldMk cId="1980221439" sldId="331"/>
            <ac:spMk id="44" creationId="{066346BE-FDB4-4772-A696-0719490ABD64}"/>
          </ac:spMkLst>
        </pc:spChg>
        <pc:spChg chg="add del">
          <ac:chgData name="hima sri" userId="a97b9754a54668ca" providerId="LiveId" clId="{62629519-B8F7-46C8-A1E3-A25318F846DF}" dt="2024-11-05T22:51:28.825" v="17" actId="26606"/>
          <ac:spMkLst>
            <pc:docMk/>
            <pc:sldMk cId="1980221439" sldId="331"/>
            <ac:spMk id="46" creationId="{FB92FFCE-0C90-454E-AA25-D4EE9A6C39C5}"/>
          </ac:spMkLst>
        </pc:spChg>
        <pc:spChg chg="add">
          <ac:chgData name="hima sri" userId="a97b9754a54668ca" providerId="LiveId" clId="{62629519-B8F7-46C8-A1E3-A25318F846DF}" dt="2024-11-05T22:51:28.876" v="18" actId="26606"/>
          <ac:spMkLst>
            <pc:docMk/>
            <pc:sldMk cId="1980221439" sldId="331"/>
            <ac:spMk id="48" creationId="{5628E5CB-913B-4378-97CE-18C9F6410C53}"/>
          </ac:spMkLst>
        </pc:spChg>
        <pc:graphicFrameChg chg="add mod modGraphic">
          <ac:chgData name="hima sri" userId="a97b9754a54668ca" providerId="LiveId" clId="{62629519-B8F7-46C8-A1E3-A25318F846DF}" dt="2024-11-05T22:51:40.142" v="20" actId="14100"/>
          <ac:graphicFrameMkLst>
            <pc:docMk/>
            <pc:sldMk cId="1980221439" sldId="331"/>
            <ac:graphicFrameMk id="21" creationId="{D9D47C27-4FCD-94C3-3AFC-F6BBB7039E7C}"/>
          </ac:graphicFrameMkLst>
        </pc:graphicFrameChg>
        <pc:picChg chg="add del">
          <ac:chgData name="hima sri" userId="a97b9754a54668ca" providerId="LiveId" clId="{62629519-B8F7-46C8-A1E3-A25318F846DF}" dt="2024-11-05T22:50:36.800" v="14" actId="26606"/>
          <ac:picMkLst>
            <pc:docMk/>
            <pc:sldMk cId="1980221439" sldId="331"/>
            <ac:picMk id="23" creationId="{8EE045A7-DC0F-6A32-9A5D-F2EBEC000208}"/>
          </ac:picMkLst>
        </pc:picChg>
      </pc:sldChg>
      <pc:sldChg chg="addSp delSp modSp mod setBg">
        <pc:chgData name="hima sri" userId="a97b9754a54668ca" providerId="LiveId" clId="{62629519-B8F7-46C8-A1E3-A25318F846DF}" dt="2024-11-07T03:06:21.508" v="902" actId="26606"/>
        <pc:sldMkLst>
          <pc:docMk/>
          <pc:sldMk cId="2560061391" sldId="332"/>
        </pc:sldMkLst>
        <pc:spChg chg="mod ord">
          <ac:chgData name="hima sri" userId="a97b9754a54668ca" providerId="LiveId" clId="{62629519-B8F7-46C8-A1E3-A25318F846DF}" dt="2024-11-07T03:06:21.508" v="902" actId="26606"/>
          <ac:spMkLst>
            <pc:docMk/>
            <pc:sldMk cId="2560061391" sldId="332"/>
            <ac:spMk id="4" creationId="{E2403FD9-22AB-4833-9FE0-E1E67C96862D}"/>
          </ac:spMkLst>
        </pc:spChg>
        <pc:spChg chg="mod">
          <ac:chgData name="hima sri" userId="a97b9754a54668ca" providerId="LiveId" clId="{62629519-B8F7-46C8-A1E3-A25318F846DF}" dt="2024-11-07T03:06:21.508" v="902" actId="26606"/>
          <ac:spMkLst>
            <pc:docMk/>
            <pc:sldMk cId="2560061391" sldId="332"/>
            <ac:spMk id="5" creationId="{8E999A1B-8752-489F-A63B-EA2F60186B52}"/>
          </ac:spMkLst>
        </pc:spChg>
        <pc:spChg chg="mod">
          <ac:chgData name="hima sri" userId="a97b9754a54668ca" providerId="LiveId" clId="{62629519-B8F7-46C8-A1E3-A25318F846DF}" dt="2024-11-07T03:06:21.508" v="902" actId="26606"/>
          <ac:spMkLst>
            <pc:docMk/>
            <pc:sldMk cId="2560061391" sldId="332"/>
            <ac:spMk id="19" creationId="{6CA66F18-AF00-434A-AB3C-61097BEAE5FA}"/>
          </ac:spMkLst>
        </pc:spChg>
        <pc:spChg chg="add del">
          <ac:chgData name="hima sri" userId="a97b9754a54668ca" providerId="LiveId" clId="{62629519-B8F7-46C8-A1E3-A25318F846DF}" dt="2024-11-05T22:53:05.631" v="30" actId="26606"/>
          <ac:spMkLst>
            <pc:docMk/>
            <pc:sldMk cId="2560061391" sldId="332"/>
            <ac:spMk id="25" creationId="{AE3A741D-C19B-960A-5803-1C5887147820}"/>
          </ac:spMkLst>
        </pc:spChg>
        <pc:spChg chg="add del">
          <ac:chgData name="hima sri" userId="a97b9754a54668ca" providerId="LiveId" clId="{62629519-B8F7-46C8-A1E3-A25318F846DF}" dt="2024-11-05T22:53:05.631" v="30" actId="26606"/>
          <ac:spMkLst>
            <pc:docMk/>
            <pc:sldMk cId="2560061391" sldId="332"/>
            <ac:spMk id="27" creationId="{DC39DE25-0E4E-0AA7-0932-1D78C2372786}"/>
          </ac:spMkLst>
        </pc:spChg>
        <pc:spChg chg="add del">
          <ac:chgData name="hima sri" userId="a97b9754a54668ca" providerId="LiveId" clId="{62629519-B8F7-46C8-A1E3-A25318F846DF}" dt="2024-11-05T22:53:05.631" v="30" actId="26606"/>
          <ac:spMkLst>
            <pc:docMk/>
            <pc:sldMk cId="2560061391" sldId="332"/>
            <ac:spMk id="29" creationId="{8D6EA299-0840-6DEA-E670-C49AEBC87E89}"/>
          </ac:spMkLst>
        </pc:spChg>
        <pc:spChg chg="add del">
          <ac:chgData name="hima sri" userId="a97b9754a54668ca" providerId="LiveId" clId="{62629519-B8F7-46C8-A1E3-A25318F846DF}" dt="2024-11-05T22:53:07.577" v="32" actId="26606"/>
          <ac:spMkLst>
            <pc:docMk/>
            <pc:sldMk cId="2560061391" sldId="332"/>
            <ac:spMk id="31" creationId="{04812C46-200A-4DEB-A05E-3ED6C68C2387}"/>
          </ac:spMkLst>
        </pc:spChg>
        <pc:spChg chg="add del">
          <ac:chgData name="hima sri" userId="a97b9754a54668ca" providerId="LiveId" clId="{62629519-B8F7-46C8-A1E3-A25318F846DF}" dt="2024-11-05T22:53:07.577" v="32" actId="26606"/>
          <ac:spMkLst>
            <pc:docMk/>
            <pc:sldMk cId="2560061391" sldId="332"/>
            <ac:spMk id="33" creationId="{D1EA859B-E555-4109-94F3-6700E046E008}"/>
          </ac:spMkLst>
        </pc:spChg>
        <pc:spChg chg="add del">
          <ac:chgData name="hima sri" userId="a97b9754a54668ca" providerId="LiveId" clId="{62629519-B8F7-46C8-A1E3-A25318F846DF}" dt="2024-11-05T22:54:27.189" v="44" actId="26606"/>
          <ac:spMkLst>
            <pc:docMk/>
            <pc:sldMk cId="2560061391" sldId="332"/>
            <ac:spMk id="35" creationId="{04812C46-200A-4DEB-A05E-3ED6C68C2387}"/>
          </ac:spMkLst>
        </pc:spChg>
        <pc:spChg chg="add del">
          <ac:chgData name="hima sri" userId="a97b9754a54668ca" providerId="LiveId" clId="{62629519-B8F7-46C8-A1E3-A25318F846DF}" dt="2024-11-05T22:54:27.189" v="44" actId="26606"/>
          <ac:spMkLst>
            <pc:docMk/>
            <pc:sldMk cId="2560061391" sldId="332"/>
            <ac:spMk id="37" creationId="{D1EA859B-E555-4109-94F3-6700E046E008}"/>
          </ac:spMkLst>
        </pc:spChg>
        <pc:spChg chg="add del">
          <ac:chgData name="hima sri" userId="a97b9754a54668ca" providerId="LiveId" clId="{62629519-B8F7-46C8-A1E3-A25318F846DF}" dt="2024-11-05T22:53:42.879" v="35" actId="26606"/>
          <ac:spMkLst>
            <pc:docMk/>
            <pc:sldMk cId="2560061391" sldId="332"/>
            <ac:spMk id="42" creationId="{C0A1ED06-4733-4020-9C60-81D4D801408D}"/>
          </ac:spMkLst>
        </pc:spChg>
        <pc:spChg chg="add del">
          <ac:chgData name="hima sri" userId="a97b9754a54668ca" providerId="LiveId" clId="{62629519-B8F7-46C8-A1E3-A25318F846DF}" dt="2024-11-05T22:53:42.879" v="35" actId="26606"/>
          <ac:spMkLst>
            <pc:docMk/>
            <pc:sldMk cId="2560061391" sldId="332"/>
            <ac:spMk id="44" creationId="{B0CA3509-3AF9-45FE-93ED-57BB5D5E8E07}"/>
          </ac:spMkLst>
        </pc:spChg>
        <pc:spChg chg="add del">
          <ac:chgData name="hima sri" userId="a97b9754a54668ca" providerId="LiveId" clId="{62629519-B8F7-46C8-A1E3-A25318F846DF}" dt="2024-11-05T22:53:58.373" v="37" actId="26606"/>
          <ac:spMkLst>
            <pc:docMk/>
            <pc:sldMk cId="2560061391" sldId="332"/>
            <ac:spMk id="46" creationId="{DD0D366F-455D-4298-97E9-89785ADAEC06}"/>
          </ac:spMkLst>
        </pc:spChg>
        <pc:spChg chg="add del">
          <ac:chgData name="hima sri" userId="a97b9754a54668ca" providerId="LiveId" clId="{62629519-B8F7-46C8-A1E3-A25318F846DF}" dt="2024-11-05T22:53:58.373" v="37" actId="26606"/>
          <ac:spMkLst>
            <pc:docMk/>
            <pc:sldMk cId="2560061391" sldId="332"/>
            <ac:spMk id="47" creationId="{04C21BAE-6866-4C7A-A7EC-C1B2E572D5BE}"/>
          </ac:spMkLst>
        </pc:spChg>
        <pc:spChg chg="add del">
          <ac:chgData name="hima sri" userId="a97b9754a54668ca" providerId="LiveId" clId="{62629519-B8F7-46C8-A1E3-A25318F846DF}" dt="2024-11-05T22:53:58.373" v="37" actId="26606"/>
          <ac:spMkLst>
            <pc:docMk/>
            <pc:sldMk cId="2560061391" sldId="332"/>
            <ac:spMk id="48" creationId="{F0C518C2-0AA4-470C-87B9-9CBF428FBA25}"/>
          </ac:spMkLst>
        </pc:spChg>
        <pc:spChg chg="add del">
          <ac:chgData name="hima sri" userId="a97b9754a54668ca" providerId="LiveId" clId="{62629519-B8F7-46C8-A1E3-A25318F846DF}" dt="2024-11-05T22:53:58.373" v="37" actId="26606"/>
          <ac:spMkLst>
            <pc:docMk/>
            <pc:sldMk cId="2560061391" sldId="332"/>
            <ac:spMk id="49" creationId="{7E7D0C94-08B4-48AE-8813-CC4D60294F42}"/>
          </ac:spMkLst>
        </pc:spChg>
        <pc:spChg chg="add del">
          <ac:chgData name="hima sri" userId="a97b9754a54668ca" providerId="LiveId" clId="{62629519-B8F7-46C8-A1E3-A25318F846DF}" dt="2024-11-05T22:54:17.077" v="41" actId="26606"/>
          <ac:spMkLst>
            <pc:docMk/>
            <pc:sldMk cId="2560061391" sldId="332"/>
            <ac:spMk id="55" creationId="{04812C46-200A-4DEB-A05E-3ED6C68C2387}"/>
          </ac:spMkLst>
        </pc:spChg>
        <pc:spChg chg="add del">
          <ac:chgData name="hima sri" userId="a97b9754a54668ca" providerId="LiveId" clId="{62629519-B8F7-46C8-A1E3-A25318F846DF}" dt="2024-11-05T22:54:17.077" v="41" actId="26606"/>
          <ac:spMkLst>
            <pc:docMk/>
            <pc:sldMk cId="2560061391" sldId="332"/>
            <ac:spMk id="56" creationId="{D1EA859B-E555-4109-94F3-6700E046E008}"/>
          </ac:spMkLst>
        </pc:spChg>
        <pc:spChg chg="add del">
          <ac:chgData name="hima sri" userId="a97b9754a54668ca" providerId="LiveId" clId="{62629519-B8F7-46C8-A1E3-A25318F846DF}" dt="2024-11-05T22:54:27.175" v="43" actId="26606"/>
          <ac:spMkLst>
            <pc:docMk/>
            <pc:sldMk cId="2560061391" sldId="332"/>
            <ac:spMk id="58" creationId="{C0763A76-9F1C-4FC5-82B7-DD475DA461B2}"/>
          </ac:spMkLst>
        </pc:spChg>
        <pc:spChg chg="add del">
          <ac:chgData name="hima sri" userId="a97b9754a54668ca" providerId="LiveId" clId="{62629519-B8F7-46C8-A1E3-A25318F846DF}" dt="2024-11-05T22:54:27.175" v="43" actId="26606"/>
          <ac:spMkLst>
            <pc:docMk/>
            <pc:sldMk cId="2560061391" sldId="332"/>
            <ac:spMk id="59" creationId="{E81BF4F6-F2CF-4984-9D14-D6966D92F99F}"/>
          </ac:spMkLst>
        </pc:spChg>
        <pc:spChg chg="add del">
          <ac:chgData name="hima sri" userId="a97b9754a54668ca" providerId="LiveId" clId="{62629519-B8F7-46C8-A1E3-A25318F846DF}" dt="2024-11-07T03:06:21.508" v="902" actId="26606"/>
          <ac:spMkLst>
            <pc:docMk/>
            <pc:sldMk cId="2560061391" sldId="332"/>
            <ac:spMk id="61" creationId="{F94AA2BD-2E3F-4B1D-8127-5744B8115311}"/>
          </ac:spMkLst>
        </pc:spChg>
        <pc:spChg chg="add del">
          <ac:chgData name="hima sri" userId="a97b9754a54668ca" providerId="LiveId" clId="{62629519-B8F7-46C8-A1E3-A25318F846DF}" dt="2024-11-07T03:06:21.508" v="902" actId="26606"/>
          <ac:spMkLst>
            <pc:docMk/>
            <pc:sldMk cId="2560061391" sldId="332"/>
            <ac:spMk id="62" creationId="{4BD02261-2DC8-4AA8-9E16-7751AE892445}"/>
          </ac:spMkLst>
        </pc:spChg>
        <pc:spChg chg="add del">
          <ac:chgData name="hima sri" userId="a97b9754a54668ca" providerId="LiveId" clId="{62629519-B8F7-46C8-A1E3-A25318F846DF}" dt="2024-11-07T03:06:21.508" v="902" actId="26606"/>
          <ac:spMkLst>
            <pc:docMk/>
            <pc:sldMk cId="2560061391" sldId="332"/>
            <ac:spMk id="63" creationId="{3D752CF2-2291-40B5-B462-C17B174C10BC}"/>
          </ac:spMkLst>
        </pc:spChg>
        <pc:spChg chg="add">
          <ac:chgData name="hima sri" userId="a97b9754a54668ca" providerId="LiveId" clId="{62629519-B8F7-46C8-A1E3-A25318F846DF}" dt="2024-11-07T03:06:21.508" v="902" actId="26606"/>
          <ac:spMkLst>
            <pc:docMk/>
            <pc:sldMk cId="2560061391" sldId="332"/>
            <ac:spMk id="68" creationId="{04C21BAE-6866-4C7A-A7EC-C1B2E572D5BE}"/>
          </ac:spMkLst>
        </pc:spChg>
        <pc:spChg chg="add">
          <ac:chgData name="hima sri" userId="a97b9754a54668ca" providerId="LiveId" clId="{62629519-B8F7-46C8-A1E3-A25318F846DF}" dt="2024-11-07T03:06:21.508" v="902" actId="26606"/>
          <ac:spMkLst>
            <pc:docMk/>
            <pc:sldMk cId="2560061391" sldId="332"/>
            <ac:spMk id="70" creationId="{C74F2646-08C7-4051-81DA-751C43A03FC1}"/>
          </ac:spMkLst>
        </pc:spChg>
        <pc:spChg chg="add">
          <ac:chgData name="hima sri" userId="a97b9754a54668ca" providerId="LiveId" clId="{62629519-B8F7-46C8-A1E3-A25318F846DF}" dt="2024-11-07T03:06:21.508" v="902" actId="26606"/>
          <ac:spMkLst>
            <pc:docMk/>
            <pc:sldMk cId="2560061391" sldId="332"/>
            <ac:spMk id="72" creationId="{DCD6552F-C98B-4FBA-842F-3EF2D5ACA1FF}"/>
          </ac:spMkLst>
        </pc:spChg>
        <pc:spChg chg="add">
          <ac:chgData name="hima sri" userId="a97b9754a54668ca" providerId="LiveId" clId="{62629519-B8F7-46C8-A1E3-A25318F846DF}" dt="2024-11-07T03:06:21.508" v="902" actId="26606"/>
          <ac:spMkLst>
            <pc:docMk/>
            <pc:sldMk cId="2560061391" sldId="332"/>
            <ac:spMk id="74" creationId="{F0C518C2-0AA4-470C-87B9-9CBF428FBA25}"/>
          </ac:spMkLst>
        </pc:spChg>
        <pc:grpChg chg="add del">
          <ac:chgData name="hima sri" userId="a97b9754a54668ca" providerId="LiveId" clId="{62629519-B8F7-46C8-A1E3-A25318F846DF}" dt="2024-11-05T22:54:07.795" v="39" actId="26606"/>
          <ac:grpSpMkLst>
            <pc:docMk/>
            <pc:sldMk cId="2560061391" sldId="332"/>
            <ac:grpSpMk id="51" creationId="{114ED94A-C85D-4CD3-4205-438D21CE6B38}"/>
          </ac:grpSpMkLst>
        </pc:grpChg>
        <pc:picChg chg="add del">
          <ac:chgData name="hima sri" userId="a97b9754a54668ca" providerId="LiveId" clId="{62629519-B8F7-46C8-A1E3-A25318F846DF}" dt="2024-11-05T22:53:05.631" v="30" actId="26606"/>
          <ac:picMkLst>
            <pc:docMk/>
            <pc:sldMk cId="2560061391" sldId="332"/>
            <ac:picMk id="21" creationId="{64CDD78F-D793-3EE7-D258-51BE633BF2EB}"/>
          </ac:picMkLst>
        </pc:picChg>
        <pc:picChg chg="add del">
          <ac:chgData name="hima sri" userId="a97b9754a54668ca" providerId="LiveId" clId="{62629519-B8F7-46C8-A1E3-A25318F846DF}" dt="2024-11-05T22:53:07.577" v="32" actId="26606"/>
          <ac:picMkLst>
            <pc:docMk/>
            <pc:sldMk cId="2560061391" sldId="332"/>
            <ac:picMk id="32" creationId="{678DA215-5D2B-8151-4E5A-8BB8C5BF0728}"/>
          </ac:picMkLst>
        </pc:picChg>
        <pc:picChg chg="add mod ord">
          <ac:chgData name="hima sri" userId="a97b9754a54668ca" providerId="LiveId" clId="{62629519-B8F7-46C8-A1E3-A25318F846DF}" dt="2024-11-07T03:06:21.508" v="902" actId="26606"/>
          <ac:picMkLst>
            <pc:docMk/>
            <pc:sldMk cId="2560061391" sldId="332"/>
            <ac:picMk id="36" creationId="{E56F9A4E-35BB-4D47-363B-9A22FBA1B6BB}"/>
          </ac:picMkLst>
        </pc:picChg>
      </pc:sldChg>
      <pc:sldChg chg="addSp delSp modSp new mod ord setBg">
        <pc:chgData name="hima sri" userId="a97b9754a54668ca" providerId="LiveId" clId="{62629519-B8F7-46C8-A1E3-A25318F846DF}" dt="2024-11-12T03:45:47.406" v="3645"/>
        <pc:sldMkLst>
          <pc:docMk/>
          <pc:sldMk cId="1258352116" sldId="333"/>
        </pc:sldMkLst>
        <pc:spChg chg="mod">
          <ac:chgData name="hima sri" userId="a97b9754a54668ca" providerId="LiveId" clId="{62629519-B8F7-46C8-A1E3-A25318F846DF}" dt="2024-11-07T02:53:42.714" v="900" actId="26606"/>
          <ac:spMkLst>
            <pc:docMk/>
            <pc:sldMk cId="1258352116" sldId="333"/>
            <ac:spMk id="2" creationId="{2B2BBF2E-EC2B-E50B-FBE1-8FD3B916CC26}"/>
          </ac:spMkLst>
        </pc:spChg>
        <pc:spChg chg="del">
          <ac:chgData name="hima sri" userId="a97b9754a54668ca" providerId="LiveId" clId="{62629519-B8F7-46C8-A1E3-A25318F846DF}" dt="2024-11-07T02:51:28.014" v="880" actId="22"/>
          <ac:spMkLst>
            <pc:docMk/>
            <pc:sldMk cId="1258352116" sldId="333"/>
            <ac:spMk id="3" creationId="{74B567B5-37FB-13F5-220F-4EB3C95B6541}"/>
          </ac:spMkLst>
        </pc:spChg>
        <pc:spChg chg="add">
          <ac:chgData name="hima sri" userId="a97b9754a54668ca" providerId="LiveId" clId="{62629519-B8F7-46C8-A1E3-A25318F846DF}" dt="2024-11-07T02:53:42.714" v="900" actId="26606"/>
          <ac:spMkLst>
            <pc:docMk/>
            <pc:sldMk cId="1258352116" sldId="333"/>
            <ac:spMk id="16" creationId="{D898B8EB-E53C-4E72-9817-B4BFCAD73600}"/>
          </ac:spMkLst>
        </pc:spChg>
        <pc:spChg chg="add">
          <ac:chgData name="hima sri" userId="a97b9754a54668ca" providerId="LiveId" clId="{62629519-B8F7-46C8-A1E3-A25318F846DF}" dt="2024-11-07T02:53:42.714" v="900" actId="26606"/>
          <ac:spMkLst>
            <pc:docMk/>
            <pc:sldMk cId="1258352116" sldId="333"/>
            <ac:spMk id="18" creationId="{4E130362-2F35-4AB7-9EA5-DBC0F771A58D}"/>
          </ac:spMkLst>
        </pc:spChg>
        <pc:spChg chg="add">
          <ac:chgData name="hima sri" userId="a97b9754a54668ca" providerId="LiveId" clId="{62629519-B8F7-46C8-A1E3-A25318F846DF}" dt="2024-11-07T02:53:42.714" v="900" actId="26606"/>
          <ac:spMkLst>
            <pc:docMk/>
            <pc:sldMk cId="1258352116" sldId="333"/>
            <ac:spMk id="20" creationId="{56BE988C-7A5B-41EC-A46C-AEA93D8D32FD}"/>
          </ac:spMkLst>
        </pc:spChg>
        <pc:spChg chg="add">
          <ac:chgData name="hima sri" userId="a97b9754a54668ca" providerId="LiveId" clId="{62629519-B8F7-46C8-A1E3-A25318F846DF}" dt="2024-11-07T02:53:42.714" v="900" actId="26606"/>
          <ac:spMkLst>
            <pc:docMk/>
            <pc:sldMk cId="1258352116" sldId="333"/>
            <ac:spMk id="22" creationId="{E3CB1EC0-40A9-4D5E-B7E2-6E3423CE28B2}"/>
          </ac:spMkLst>
        </pc:spChg>
        <pc:spChg chg="add">
          <ac:chgData name="hima sri" userId="a97b9754a54668ca" providerId="LiveId" clId="{62629519-B8F7-46C8-A1E3-A25318F846DF}" dt="2024-11-07T02:53:42.714" v="900" actId="26606"/>
          <ac:spMkLst>
            <pc:docMk/>
            <pc:sldMk cId="1258352116" sldId="333"/>
            <ac:spMk id="24" creationId="{DCBE52EF-2889-423F-947C-0E44A760D696}"/>
          </ac:spMkLst>
        </pc:spChg>
        <pc:picChg chg="add mod ord">
          <ac:chgData name="hima sri" userId="a97b9754a54668ca" providerId="LiveId" clId="{62629519-B8F7-46C8-A1E3-A25318F846DF}" dt="2024-11-07T02:53:42.714" v="900" actId="26606"/>
          <ac:picMkLst>
            <pc:docMk/>
            <pc:sldMk cId="1258352116" sldId="333"/>
            <ac:picMk id="5" creationId="{19F88AC2-AC7B-8ADC-1EB3-AC04D1710AD0}"/>
          </ac:picMkLst>
        </pc:picChg>
        <pc:picChg chg="add mod ord modCrop">
          <ac:chgData name="hima sri" userId="a97b9754a54668ca" providerId="LiveId" clId="{62629519-B8F7-46C8-A1E3-A25318F846DF}" dt="2024-11-07T02:53:42.714" v="900" actId="26606"/>
          <ac:picMkLst>
            <pc:docMk/>
            <pc:sldMk cId="1258352116" sldId="333"/>
            <ac:picMk id="7" creationId="{242888C7-7416-5802-F80B-600804A2FB35}"/>
          </ac:picMkLst>
        </pc:picChg>
        <pc:picChg chg="add mod">
          <ac:chgData name="hima sri" userId="a97b9754a54668ca" providerId="LiveId" clId="{62629519-B8F7-46C8-A1E3-A25318F846DF}" dt="2024-11-07T02:53:42.714" v="900" actId="26606"/>
          <ac:picMkLst>
            <pc:docMk/>
            <pc:sldMk cId="1258352116" sldId="333"/>
            <ac:picMk id="9" creationId="{D0F745D4-434C-144C-7707-A5482D391286}"/>
          </ac:picMkLst>
        </pc:picChg>
        <pc:picChg chg="add mod">
          <ac:chgData name="hima sri" userId="a97b9754a54668ca" providerId="LiveId" clId="{62629519-B8F7-46C8-A1E3-A25318F846DF}" dt="2024-11-07T02:53:42.714" v="900" actId="26606"/>
          <ac:picMkLst>
            <pc:docMk/>
            <pc:sldMk cId="1258352116" sldId="333"/>
            <ac:picMk id="11" creationId="{CCD680AC-4113-C6AC-485A-0979542ECFA4}"/>
          </ac:picMkLst>
        </pc:picChg>
      </pc:sldChg>
      <pc:sldChg chg="addSp delSp modSp new mod setBg setClrOvrMap">
        <pc:chgData name="hima sri" userId="a97b9754a54668ca" providerId="LiveId" clId="{62629519-B8F7-46C8-A1E3-A25318F846DF}" dt="2024-11-07T03:54:59.259" v="945" actId="26606"/>
        <pc:sldMkLst>
          <pc:docMk/>
          <pc:sldMk cId="2356445766" sldId="334"/>
        </pc:sldMkLst>
        <pc:spChg chg="mod">
          <ac:chgData name="hima sri" userId="a97b9754a54668ca" providerId="LiveId" clId="{62629519-B8F7-46C8-A1E3-A25318F846DF}" dt="2024-11-07T03:54:59.259" v="945" actId="26606"/>
          <ac:spMkLst>
            <pc:docMk/>
            <pc:sldMk cId="2356445766" sldId="334"/>
            <ac:spMk id="2" creationId="{FE93D234-30D7-851E-524D-5FACBD5BE486}"/>
          </ac:spMkLst>
        </pc:spChg>
        <pc:spChg chg="mod">
          <ac:chgData name="hima sri" userId="a97b9754a54668ca" providerId="LiveId" clId="{62629519-B8F7-46C8-A1E3-A25318F846DF}" dt="2024-11-07T03:54:59.259" v="945" actId="26606"/>
          <ac:spMkLst>
            <pc:docMk/>
            <pc:sldMk cId="2356445766" sldId="334"/>
            <ac:spMk id="3" creationId="{CDDA57F0-03C2-6D88-0439-88EE0CB3398B}"/>
          </ac:spMkLst>
        </pc:spChg>
        <pc:spChg chg="add del">
          <ac:chgData name="hima sri" userId="a97b9754a54668ca" providerId="LiveId" clId="{62629519-B8F7-46C8-A1E3-A25318F846DF}" dt="2024-11-07T03:54:59.259" v="945" actId="26606"/>
          <ac:spMkLst>
            <pc:docMk/>
            <pc:sldMk cId="2356445766" sldId="334"/>
            <ac:spMk id="6" creationId="{5A59F003-E00A-43F9-91DC-CC54E3B87466}"/>
          </ac:spMkLst>
        </pc:spChg>
        <pc:spChg chg="add del">
          <ac:chgData name="hima sri" userId="a97b9754a54668ca" providerId="LiveId" clId="{62629519-B8F7-46C8-A1E3-A25318F846DF}" dt="2024-11-07T03:54:59.259" v="945" actId="26606"/>
          <ac:spMkLst>
            <pc:docMk/>
            <pc:sldMk cId="2356445766" sldId="334"/>
            <ac:spMk id="8" creationId="{D74A4382-E3AD-430A-9A1F-DFA3E0E77A7D}"/>
          </ac:spMkLst>
        </pc:spChg>
        <pc:spChg chg="add del">
          <ac:chgData name="hima sri" userId="a97b9754a54668ca" providerId="LiveId" clId="{62629519-B8F7-46C8-A1E3-A25318F846DF}" dt="2024-11-07T03:13:06.714" v="931" actId="26606"/>
          <ac:spMkLst>
            <pc:docMk/>
            <pc:sldMk cId="2356445766" sldId="334"/>
            <ac:spMk id="9" creationId="{A6EFC7BB-64AE-45E4-90F7-BA062F86E73A}"/>
          </ac:spMkLst>
        </pc:spChg>
        <pc:spChg chg="add del">
          <ac:chgData name="hima sri" userId="a97b9754a54668ca" providerId="LiveId" clId="{62629519-B8F7-46C8-A1E3-A25318F846DF}" dt="2024-11-07T03:54:59.259" v="945" actId="26606"/>
          <ac:spMkLst>
            <pc:docMk/>
            <pc:sldMk cId="2356445766" sldId="334"/>
            <ac:spMk id="10" creationId="{79F40191-0F44-4FD1-82CC-ACB507C14BE6}"/>
          </ac:spMkLst>
        </pc:spChg>
        <pc:spChg chg="add del">
          <ac:chgData name="hima sri" userId="a97b9754a54668ca" providerId="LiveId" clId="{62629519-B8F7-46C8-A1E3-A25318F846DF}" dt="2024-11-07T03:13:06.714" v="931" actId="26606"/>
          <ac:spMkLst>
            <pc:docMk/>
            <pc:sldMk cId="2356445766" sldId="334"/>
            <ac:spMk id="11" creationId="{9FB5B51E-2110-4BFE-90CE-A5C01B4839C4}"/>
          </ac:spMkLst>
        </pc:spChg>
        <pc:spChg chg="add">
          <ac:chgData name="hima sri" userId="a97b9754a54668ca" providerId="LiveId" clId="{62629519-B8F7-46C8-A1E3-A25318F846DF}" dt="2024-11-07T03:54:59.259" v="945" actId="26606"/>
          <ac:spMkLst>
            <pc:docMk/>
            <pc:sldMk cId="2356445766" sldId="334"/>
            <ac:spMk id="12" creationId="{6F828D28-8E09-41CC-8229-3070B5467A96}"/>
          </ac:spMkLst>
        </pc:spChg>
        <pc:spChg chg="add del">
          <ac:chgData name="hima sri" userId="a97b9754a54668ca" providerId="LiveId" clId="{62629519-B8F7-46C8-A1E3-A25318F846DF}" dt="2024-11-07T03:13:21.388" v="933" actId="26606"/>
          <ac:spMkLst>
            <pc:docMk/>
            <pc:sldMk cId="2356445766" sldId="334"/>
            <ac:spMk id="13" creationId="{4063B759-00FC-46D1-9898-8E8625268FAF}"/>
          </ac:spMkLst>
        </pc:spChg>
        <pc:spChg chg="add del">
          <ac:chgData name="hima sri" userId="a97b9754a54668ca" providerId="LiveId" clId="{62629519-B8F7-46C8-A1E3-A25318F846DF}" dt="2024-11-07T03:13:21.388" v="933" actId="26606"/>
          <ac:spMkLst>
            <pc:docMk/>
            <pc:sldMk cId="2356445766" sldId="334"/>
            <ac:spMk id="14" creationId="{6F828D28-8E09-41CC-8229-3070B5467A96}"/>
          </ac:spMkLst>
        </pc:spChg>
        <pc:spChg chg="add del">
          <ac:chgData name="hima sri" userId="a97b9754a54668ca" providerId="LiveId" clId="{62629519-B8F7-46C8-A1E3-A25318F846DF}" dt="2024-11-07T03:13:21.388" v="933" actId="26606"/>
          <ac:spMkLst>
            <pc:docMk/>
            <pc:sldMk cId="2356445766" sldId="334"/>
            <ac:spMk id="16" creationId="{D5B012D8-7F27-4758-9AC6-C889B154BD73}"/>
          </ac:spMkLst>
        </pc:spChg>
        <pc:spChg chg="add">
          <ac:chgData name="hima sri" userId="a97b9754a54668ca" providerId="LiveId" clId="{62629519-B8F7-46C8-A1E3-A25318F846DF}" dt="2024-11-07T03:54:59.259" v="945" actId="26606"/>
          <ac:spMkLst>
            <pc:docMk/>
            <pc:sldMk cId="2356445766" sldId="334"/>
            <ac:spMk id="17" creationId="{D5B012D8-7F27-4758-9AC6-C889B154BD73}"/>
          </ac:spMkLst>
        </pc:spChg>
        <pc:spChg chg="add del">
          <ac:chgData name="hima sri" userId="a97b9754a54668ca" providerId="LiveId" clId="{62629519-B8F7-46C8-A1E3-A25318F846DF}" dt="2024-11-07T03:13:27.017" v="935" actId="26606"/>
          <ac:spMkLst>
            <pc:docMk/>
            <pc:sldMk cId="2356445766" sldId="334"/>
            <ac:spMk id="18" creationId="{C1DD1A8A-57D5-4A81-AD04-532B043C5611}"/>
          </ac:spMkLst>
        </pc:spChg>
        <pc:spChg chg="add del">
          <ac:chgData name="hima sri" userId="a97b9754a54668ca" providerId="LiveId" clId="{62629519-B8F7-46C8-A1E3-A25318F846DF}" dt="2024-11-07T03:13:27.017" v="935" actId="26606"/>
          <ac:spMkLst>
            <pc:docMk/>
            <pc:sldMk cId="2356445766" sldId="334"/>
            <ac:spMk id="20" creationId="{007891EC-4501-44ED-A8C8-B11B6DB767AB}"/>
          </ac:spMkLst>
        </pc:spChg>
        <pc:spChg chg="add">
          <ac:chgData name="hima sri" userId="a97b9754a54668ca" providerId="LiveId" clId="{62629519-B8F7-46C8-A1E3-A25318F846DF}" dt="2024-11-07T03:54:59.259" v="945" actId="26606"/>
          <ac:spMkLst>
            <pc:docMk/>
            <pc:sldMk cId="2356445766" sldId="334"/>
            <ac:spMk id="21" creationId="{4063B759-00FC-46D1-9898-8E8625268FAF}"/>
          </ac:spMkLst>
        </pc:spChg>
        <pc:spChg chg="add del">
          <ac:chgData name="hima sri" userId="a97b9754a54668ca" providerId="LiveId" clId="{62629519-B8F7-46C8-A1E3-A25318F846DF}" dt="2024-11-07T03:13:43.866" v="937" actId="26606"/>
          <ac:spMkLst>
            <pc:docMk/>
            <pc:sldMk cId="2356445766" sldId="334"/>
            <ac:spMk id="22" creationId="{71B2258F-86CA-4D4D-8270-BC05FCDEBFB3}"/>
          </ac:spMkLst>
        </pc:spChg>
        <pc:spChg chg="add del">
          <ac:chgData name="hima sri" userId="a97b9754a54668ca" providerId="LiveId" clId="{62629519-B8F7-46C8-A1E3-A25318F846DF}" dt="2024-11-07T03:14:59.573" v="941" actId="26606"/>
          <ac:spMkLst>
            <pc:docMk/>
            <pc:sldMk cId="2356445766" sldId="334"/>
            <ac:spMk id="25" creationId="{A6EFC7BB-64AE-45E4-90F7-BA062F86E73A}"/>
          </ac:spMkLst>
        </pc:spChg>
        <pc:spChg chg="add del">
          <ac:chgData name="hima sri" userId="a97b9754a54668ca" providerId="LiveId" clId="{62629519-B8F7-46C8-A1E3-A25318F846DF}" dt="2024-11-07T03:14:59.573" v="941" actId="26606"/>
          <ac:spMkLst>
            <pc:docMk/>
            <pc:sldMk cId="2356445766" sldId="334"/>
            <ac:spMk id="26" creationId="{9FB5B51E-2110-4BFE-90CE-A5C01B4839C4}"/>
          </ac:spMkLst>
        </pc:spChg>
        <pc:picChg chg="add del">
          <ac:chgData name="hima sri" userId="a97b9754a54668ca" providerId="LiveId" clId="{62629519-B8F7-46C8-A1E3-A25318F846DF}" dt="2024-11-07T03:13:06.714" v="931" actId="26606"/>
          <ac:picMkLst>
            <pc:docMk/>
            <pc:sldMk cId="2356445766" sldId="334"/>
            <ac:picMk id="5" creationId="{3A4D0CE3-0512-494B-79B5-8166E7AC555C}"/>
          </ac:picMkLst>
        </pc:picChg>
        <pc:picChg chg="add mod">
          <ac:chgData name="hima sri" userId="a97b9754a54668ca" providerId="LiveId" clId="{62629519-B8F7-46C8-A1E3-A25318F846DF}" dt="2024-11-07T03:54:59.259" v="945" actId="26606"/>
          <ac:picMkLst>
            <pc:docMk/>
            <pc:sldMk cId="2356445766" sldId="334"/>
            <ac:picMk id="7" creationId="{FBCE4A24-849F-75BF-484D-41AEB84E0204}"/>
          </ac:picMkLst>
        </pc:picChg>
        <pc:picChg chg="add del">
          <ac:chgData name="hima sri" userId="a97b9754a54668ca" providerId="LiveId" clId="{62629519-B8F7-46C8-A1E3-A25318F846DF}" dt="2024-11-07T03:13:21.388" v="933" actId="26606"/>
          <ac:picMkLst>
            <pc:docMk/>
            <pc:sldMk cId="2356445766" sldId="334"/>
            <ac:picMk id="15" creationId="{BA3FEACC-402F-4B5F-B90C-7EC565C911FD}"/>
          </ac:picMkLst>
        </pc:picChg>
        <pc:picChg chg="add del">
          <ac:chgData name="hima sri" userId="a97b9754a54668ca" providerId="LiveId" clId="{62629519-B8F7-46C8-A1E3-A25318F846DF}" dt="2024-11-07T03:13:27.017" v="935" actId="26606"/>
          <ac:picMkLst>
            <pc:docMk/>
            <pc:sldMk cId="2356445766" sldId="334"/>
            <ac:picMk id="19" creationId="{B52A263F-FBC2-DCB4-BEE5-786B4A382189}"/>
          </ac:picMkLst>
        </pc:picChg>
        <pc:picChg chg="add del">
          <ac:chgData name="hima sri" userId="a97b9754a54668ca" providerId="LiveId" clId="{62629519-B8F7-46C8-A1E3-A25318F846DF}" dt="2024-11-07T03:13:43.866" v="937" actId="26606"/>
          <ac:picMkLst>
            <pc:docMk/>
            <pc:sldMk cId="2356445766" sldId="334"/>
            <ac:picMk id="23" creationId="{63A13FBC-1C67-C98A-4770-0F17C07A40A4}"/>
          </ac:picMkLst>
        </pc:picChg>
        <pc:picChg chg="add del">
          <ac:chgData name="hima sri" userId="a97b9754a54668ca" providerId="LiveId" clId="{62629519-B8F7-46C8-A1E3-A25318F846DF}" dt="2024-11-07T03:14:59.573" v="941" actId="26606"/>
          <ac:picMkLst>
            <pc:docMk/>
            <pc:sldMk cId="2356445766" sldId="334"/>
            <ac:picMk id="27" creationId="{3A4D0CE3-0512-494B-79B5-8166E7AC555C}"/>
          </ac:picMkLst>
        </pc:picChg>
      </pc:sldChg>
      <pc:sldChg chg="addSp delSp modSp new mod ord setBg">
        <pc:chgData name="hima sri" userId="a97b9754a54668ca" providerId="LiveId" clId="{62629519-B8F7-46C8-A1E3-A25318F846DF}" dt="2024-11-12T04:16:47.598" v="4209" actId="20577"/>
        <pc:sldMkLst>
          <pc:docMk/>
          <pc:sldMk cId="1047308518" sldId="335"/>
        </pc:sldMkLst>
        <pc:spChg chg="mod">
          <ac:chgData name="hima sri" userId="a97b9754a54668ca" providerId="LiveId" clId="{62629519-B8F7-46C8-A1E3-A25318F846DF}" dt="2024-11-12T04:16:47.598" v="4209" actId="20577"/>
          <ac:spMkLst>
            <pc:docMk/>
            <pc:sldMk cId="1047308518" sldId="335"/>
            <ac:spMk id="2" creationId="{B4E7E99A-F048-67CD-2C28-53AD7CD2ECC2}"/>
          </ac:spMkLst>
        </pc:spChg>
        <pc:spChg chg="del">
          <ac:chgData name="hima sri" userId="a97b9754a54668ca" providerId="LiveId" clId="{62629519-B8F7-46C8-A1E3-A25318F846DF}" dt="2024-11-11T17:08:23.351" v="1216" actId="22"/>
          <ac:spMkLst>
            <pc:docMk/>
            <pc:sldMk cId="1047308518" sldId="335"/>
            <ac:spMk id="3" creationId="{AB98F40A-B3FD-E92B-1709-025C4CACA16E}"/>
          </ac:spMkLst>
        </pc:spChg>
        <pc:spChg chg="add del">
          <ac:chgData name="hima sri" userId="a97b9754a54668ca" providerId="LiveId" clId="{62629519-B8F7-46C8-A1E3-A25318F846DF}" dt="2024-11-11T17:11:25.156" v="1244" actId="26606"/>
          <ac:spMkLst>
            <pc:docMk/>
            <pc:sldMk cId="1047308518" sldId="335"/>
            <ac:spMk id="12" creationId="{99ED5833-B85B-4103-8A3B-CAB0308E6C15}"/>
          </ac:spMkLst>
        </pc:spChg>
        <pc:spChg chg="add mod ord">
          <ac:chgData name="hima sri" userId="a97b9754a54668ca" providerId="LiveId" clId="{62629519-B8F7-46C8-A1E3-A25318F846DF}" dt="2024-11-12T04:05:27.289" v="4003" actId="26606"/>
          <ac:spMkLst>
            <pc:docMk/>
            <pc:sldMk cId="1047308518" sldId="335"/>
            <ac:spMk id="16" creationId="{66D0D401-3433-338F-7C21-8102AE3448E6}"/>
          </ac:spMkLst>
        </pc:spChg>
        <pc:spChg chg="add del">
          <ac:chgData name="hima sri" userId="a97b9754a54668ca" providerId="LiveId" clId="{62629519-B8F7-46C8-A1E3-A25318F846DF}" dt="2024-11-11T17:11:11.890" v="1241" actId="26606"/>
          <ac:spMkLst>
            <pc:docMk/>
            <pc:sldMk cId="1047308518" sldId="335"/>
            <ac:spMk id="17" creationId="{96646FC9-C66D-4EC7-8310-0DD4ACC49C6C}"/>
          </ac:spMkLst>
        </pc:spChg>
        <pc:spChg chg="add del">
          <ac:chgData name="hima sri" userId="a97b9754a54668ca" providerId="LiveId" clId="{62629519-B8F7-46C8-A1E3-A25318F846DF}" dt="2024-11-11T17:11:11.890" v="1241" actId="26606"/>
          <ac:spMkLst>
            <pc:docMk/>
            <pc:sldMk cId="1047308518" sldId="335"/>
            <ac:spMk id="19" creationId="{A3473CF9-37EB-43E7-89EF-D2D1C53D1DAC}"/>
          </ac:spMkLst>
        </pc:spChg>
        <pc:spChg chg="add del">
          <ac:chgData name="hima sri" userId="a97b9754a54668ca" providerId="LiveId" clId="{62629519-B8F7-46C8-A1E3-A25318F846DF}" dt="2024-11-11T17:11:11.890" v="1241" actId="26606"/>
          <ac:spMkLst>
            <pc:docMk/>
            <pc:sldMk cId="1047308518" sldId="335"/>
            <ac:spMk id="21" creationId="{586B4EF9-43BA-4655-A6FF-1D8E21574C95}"/>
          </ac:spMkLst>
        </pc:spChg>
        <pc:spChg chg="add del">
          <ac:chgData name="hima sri" userId="a97b9754a54668ca" providerId="LiveId" clId="{62629519-B8F7-46C8-A1E3-A25318F846DF}" dt="2024-11-11T17:11:25.120" v="1243" actId="26606"/>
          <ac:spMkLst>
            <pc:docMk/>
            <pc:sldMk cId="1047308518" sldId="335"/>
            <ac:spMk id="23" creationId="{99ED5833-B85B-4103-8A3B-CAB0308E6C15}"/>
          </ac:spMkLst>
        </pc:spChg>
        <pc:spChg chg="add del">
          <ac:chgData name="hima sri" userId="a97b9754a54668ca" providerId="LiveId" clId="{62629519-B8F7-46C8-A1E3-A25318F846DF}" dt="2024-11-12T04:05:27.289" v="4003" actId="26606"/>
          <ac:spMkLst>
            <pc:docMk/>
            <pc:sldMk cId="1047308518" sldId="335"/>
            <ac:spMk id="30" creationId="{E2D3D3F2-ABBB-4453-B1C5-1BEBF7E4DD56}"/>
          </ac:spMkLst>
        </pc:spChg>
        <pc:spChg chg="add del">
          <ac:chgData name="hima sri" userId="a97b9754a54668ca" providerId="LiveId" clId="{62629519-B8F7-46C8-A1E3-A25318F846DF}" dt="2024-11-12T04:05:27.289" v="4003" actId="26606"/>
          <ac:spMkLst>
            <pc:docMk/>
            <pc:sldMk cId="1047308518" sldId="335"/>
            <ac:spMk id="31" creationId="{8161EA6B-09CA-445B-AB0D-8DF76FA92DEF}"/>
          </ac:spMkLst>
        </pc:spChg>
        <pc:spChg chg="add del">
          <ac:chgData name="hima sri" userId="a97b9754a54668ca" providerId="LiveId" clId="{62629519-B8F7-46C8-A1E3-A25318F846DF}" dt="2024-11-12T04:05:27.289" v="4003" actId="26606"/>
          <ac:spMkLst>
            <pc:docMk/>
            <pc:sldMk cId="1047308518" sldId="335"/>
            <ac:spMk id="32" creationId="{D7A453D2-15D8-4403-815F-291FA16340D9}"/>
          </ac:spMkLst>
        </pc:spChg>
        <pc:spChg chg="add del">
          <ac:chgData name="hima sri" userId="a97b9754a54668ca" providerId="LiveId" clId="{62629519-B8F7-46C8-A1E3-A25318F846DF}" dt="2024-11-12T04:05:27.289" v="4003" actId="26606"/>
          <ac:spMkLst>
            <pc:docMk/>
            <pc:sldMk cId="1047308518" sldId="335"/>
            <ac:spMk id="33" creationId="{B8114C98-A349-4111-A123-E8EAB86ABE30}"/>
          </ac:spMkLst>
        </pc:spChg>
        <pc:spChg chg="add del">
          <ac:chgData name="hima sri" userId="a97b9754a54668ca" providerId="LiveId" clId="{62629519-B8F7-46C8-A1E3-A25318F846DF}" dt="2024-11-12T04:05:27.265" v="4002" actId="26606"/>
          <ac:spMkLst>
            <pc:docMk/>
            <pc:sldMk cId="1047308518" sldId="335"/>
            <ac:spMk id="56" creationId="{D7A453D2-15D8-4403-815F-291FA16340D9}"/>
          </ac:spMkLst>
        </pc:spChg>
        <pc:spChg chg="add del">
          <ac:chgData name="hima sri" userId="a97b9754a54668ca" providerId="LiveId" clId="{62629519-B8F7-46C8-A1E3-A25318F846DF}" dt="2024-11-12T04:05:27.265" v="4002" actId="26606"/>
          <ac:spMkLst>
            <pc:docMk/>
            <pc:sldMk cId="1047308518" sldId="335"/>
            <ac:spMk id="58" creationId="{8161EA6B-09CA-445B-AB0D-8DF76FA92DEF}"/>
          </ac:spMkLst>
        </pc:spChg>
        <pc:spChg chg="add del">
          <ac:chgData name="hima sri" userId="a97b9754a54668ca" providerId="LiveId" clId="{62629519-B8F7-46C8-A1E3-A25318F846DF}" dt="2024-11-12T04:05:27.265" v="4002" actId="26606"/>
          <ac:spMkLst>
            <pc:docMk/>
            <pc:sldMk cId="1047308518" sldId="335"/>
            <ac:spMk id="68" creationId="{B8114C98-A349-4111-A123-E8EAB86ABE30}"/>
          </ac:spMkLst>
        </pc:spChg>
        <pc:spChg chg="add del">
          <ac:chgData name="hima sri" userId="a97b9754a54668ca" providerId="LiveId" clId="{62629519-B8F7-46C8-A1E3-A25318F846DF}" dt="2024-11-12T04:05:27.265" v="4002" actId="26606"/>
          <ac:spMkLst>
            <pc:docMk/>
            <pc:sldMk cId="1047308518" sldId="335"/>
            <ac:spMk id="76" creationId="{E2D3D3F2-ABBB-4453-B1C5-1BEBF7E4DD56}"/>
          </ac:spMkLst>
        </pc:spChg>
        <pc:spChg chg="add del">
          <ac:chgData name="hima sri" userId="a97b9754a54668ca" providerId="LiveId" clId="{62629519-B8F7-46C8-A1E3-A25318F846DF}" dt="2024-11-12T04:05:27.265" v="4002" actId="26606"/>
          <ac:spMkLst>
            <pc:docMk/>
            <pc:sldMk cId="1047308518" sldId="335"/>
            <ac:spMk id="90" creationId="{773AEA78-C03B-40B7-9D11-DC022119D577}"/>
          </ac:spMkLst>
        </pc:spChg>
        <pc:spChg chg="add">
          <ac:chgData name="hima sri" userId="a97b9754a54668ca" providerId="LiveId" clId="{62629519-B8F7-46C8-A1E3-A25318F846DF}" dt="2024-11-12T04:05:27.289" v="4003" actId="26606"/>
          <ac:spMkLst>
            <pc:docMk/>
            <pc:sldMk cId="1047308518" sldId="335"/>
            <ac:spMk id="92" creationId="{D7A453D2-15D8-4403-815F-291FA16340D9}"/>
          </ac:spMkLst>
        </pc:spChg>
        <pc:spChg chg="add">
          <ac:chgData name="hima sri" userId="a97b9754a54668ca" providerId="LiveId" clId="{62629519-B8F7-46C8-A1E3-A25318F846DF}" dt="2024-11-12T04:05:27.289" v="4003" actId="26606"/>
          <ac:spMkLst>
            <pc:docMk/>
            <pc:sldMk cId="1047308518" sldId="335"/>
            <ac:spMk id="93" creationId="{8161EA6B-09CA-445B-AB0D-8DF76FA92DEF}"/>
          </ac:spMkLst>
        </pc:spChg>
        <pc:spChg chg="add">
          <ac:chgData name="hima sri" userId="a97b9754a54668ca" providerId="LiveId" clId="{62629519-B8F7-46C8-A1E3-A25318F846DF}" dt="2024-11-12T04:05:27.289" v="4003" actId="26606"/>
          <ac:spMkLst>
            <pc:docMk/>
            <pc:sldMk cId="1047308518" sldId="335"/>
            <ac:spMk id="101" creationId="{B8114C98-A349-4111-A123-E8EAB86ABE30}"/>
          </ac:spMkLst>
        </pc:spChg>
        <pc:spChg chg="add">
          <ac:chgData name="hima sri" userId="a97b9754a54668ca" providerId="LiveId" clId="{62629519-B8F7-46C8-A1E3-A25318F846DF}" dt="2024-11-12T04:05:27.289" v="4003" actId="26606"/>
          <ac:spMkLst>
            <pc:docMk/>
            <pc:sldMk cId="1047308518" sldId="335"/>
            <ac:spMk id="103" creationId="{E2D3D3F2-ABBB-4453-B1C5-1BEBF7E4DD56}"/>
          </ac:spMkLst>
        </pc:spChg>
        <pc:grpChg chg="add del">
          <ac:chgData name="hima sri" userId="a97b9754a54668ca" providerId="LiveId" clId="{62629519-B8F7-46C8-A1E3-A25318F846DF}" dt="2024-11-12T04:05:27.289" v="4003" actId="26606"/>
          <ac:grpSpMkLst>
            <pc:docMk/>
            <pc:sldMk cId="1047308518" sldId="335"/>
            <ac:grpSpMk id="34" creationId="{D36F9873-642F-4EB5-9636-7DE2F9F95D6B}"/>
          </ac:grpSpMkLst>
        </pc:grpChg>
        <pc:grpChg chg="add del">
          <ac:chgData name="hima sri" userId="a97b9754a54668ca" providerId="LiveId" clId="{62629519-B8F7-46C8-A1E3-A25318F846DF}" dt="2024-11-12T04:05:27.289" v="4003" actId="26606"/>
          <ac:grpSpMkLst>
            <pc:docMk/>
            <pc:sldMk cId="1047308518" sldId="335"/>
            <ac:grpSpMk id="35" creationId="{670FB431-AE18-414D-92F4-1D12D1991152}"/>
          </ac:grpSpMkLst>
        </pc:grpChg>
        <pc:grpChg chg="add del">
          <ac:chgData name="hima sri" userId="a97b9754a54668ca" providerId="LiveId" clId="{62629519-B8F7-46C8-A1E3-A25318F846DF}" dt="2024-11-12T04:05:27.289" v="4003" actId="26606"/>
          <ac:grpSpMkLst>
            <pc:docMk/>
            <pc:sldMk cId="1047308518" sldId="335"/>
            <ac:grpSpMk id="41" creationId="{8214E4A5-A0D2-42C4-8D14-D2A7E495F041}"/>
          </ac:grpSpMkLst>
        </pc:grpChg>
        <pc:grpChg chg="add del">
          <ac:chgData name="hima sri" userId="a97b9754a54668ca" providerId="LiveId" clId="{62629519-B8F7-46C8-A1E3-A25318F846DF}" dt="2024-11-12T04:05:27.289" v="4003" actId="26606"/>
          <ac:grpSpMkLst>
            <pc:docMk/>
            <pc:sldMk cId="1047308518" sldId="335"/>
            <ac:grpSpMk id="47" creationId="{AF19A774-30A5-488B-9BAF-629C6440294E}"/>
          </ac:grpSpMkLst>
        </pc:grpChg>
        <pc:grpChg chg="add del">
          <ac:chgData name="hima sri" userId="a97b9754a54668ca" providerId="LiveId" clId="{62629519-B8F7-46C8-A1E3-A25318F846DF}" dt="2024-11-12T04:05:27.265" v="4002" actId="26606"/>
          <ac:grpSpMkLst>
            <pc:docMk/>
            <pc:sldMk cId="1047308518" sldId="335"/>
            <ac:grpSpMk id="60" creationId="{913B067F-3154-4968-A886-DF93A787EC44}"/>
          </ac:grpSpMkLst>
        </pc:grpChg>
        <pc:grpChg chg="add del">
          <ac:chgData name="hima sri" userId="a97b9754a54668ca" providerId="LiveId" clId="{62629519-B8F7-46C8-A1E3-A25318F846DF}" dt="2024-11-12T04:05:27.265" v="4002" actId="26606"/>
          <ac:grpSpMkLst>
            <pc:docMk/>
            <pc:sldMk cId="1047308518" sldId="335"/>
            <ac:grpSpMk id="70" creationId="{670FB431-AE18-414D-92F4-1D12D1991152}"/>
          </ac:grpSpMkLst>
        </pc:grpChg>
        <pc:grpChg chg="add del">
          <ac:chgData name="hima sri" userId="a97b9754a54668ca" providerId="LiveId" clId="{62629519-B8F7-46C8-A1E3-A25318F846DF}" dt="2024-11-12T04:05:27.265" v="4002" actId="26606"/>
          <ac:grpSpMkLst>
            <pc:docMk/>
            <pc:sldMk cId="1047308518" sldId="335"/>
            <ac:grpSpMk id="78" creationId="{8214E4A5-A0D2-42C4-8D14-D2A7E495F041}"/>
          </ac:grpSpMkLst>
        </pc:grpChg>
        <pc:grpChg chg="add del">
          <ac:chgData name="hima sri" userId="a97b9754a54668ca" providerId="LiveId" clId="{62629519-B8F7-46C8-A1E3-A25318F846DF}" dt="2024-11-12T04:05:27.265" v="4002" actId="26606"/>
          <ac:grpSpMkLst>
            <pc:docMk/>
            <pc:sldMk cId="1047308518" sldId="335"/>
            <ac:grpSpMk id="84" creationId="{1F4E1649-4D1F-4A91-AF97-A254BFDD524D}"/>
          </ac:grpSpMkLst>
        </pc:grpChg>
        <pc:grpChg chg="add">
          <ac:chgData name="hima sri" userId="a97b9754a54668ca" providerId="LiveId" clId="{62629519-B8F7-46C8-A1E3-A25318F846DF}" dt="2024-11-12T04:05:27.289" v="4003" actId="26606"/>
          <ac:grpSpMkLst>
            <pc:docMk/>
            <pc:sldMk cId="1047308518" sldId="335"/>
            <ac:grpSpMk id="94" creationId="{B352BBB9-69A8-405C-9209-A9FE217AEDC4}"/>
          </ac:grpSpMkLst>
        </pc:grpChg>
        <pc:grpChg chg="add">
          <ac:chgData name="hima sri" userId="a97b9754a54668ca" providerId="LiveId" clId="{62629519-B8F7-46C8-A1E3-A25318F846DF}" dt="2024-11-12T04:05:27.289" v="4003" actId="26606"/>
          <ac:grpSpMkLst>
            <pc:docMk/>
            <pc:sldMk cId="1047308518" sldId="335"/>
            <ac:grpSpMk id="102" creationId="{670FB431-AE18-414D-92F4-1D12D1991152}"/>
          </ac:grpSpMkLst>
        </pc:grpChg>
        <pc:grpChg chg="add">
          <ac:chgData name="hima sri" userId="a97b9754a54668ca" providerId="LiveId" clId="{62629519-B8F7-46C8-A1E3-A25318F846DF}" dt="2024-11-12T04:05:27.289" v="4003" actId="26606"/>
          <ac:grpSpMkLst>
            <pc:docMk/>
            <pc:sldMk cId="1047308518" sldId="335"/>
            <ac:grpSpMk id="104" creationId="{8214E4A5-A0D2-42C4-8D14-D2A7E495F041}"/>
          </ac:grpSpMkLst>
        </pc:grpChg>
        <pc:grpChg chg="add">
          <ac:chgData name="hima sri" userId="a97b9754a54668ca" providerId="LiveId" clId="{62629519-B8F7-46C8-A1E3-A25318F846DF}" dt="2024-11-12T04:05:27.289" v="4003" actId="26606"/>
          <ac:grpSpMkLst>
            <pc:docMk/>
            <pc:sldMk cId="1047308518" sldId="335"/>
            <ac:grpSpMk id="105" creationId="{AF19A774-30A5-488B-9BAF-629C6440294E}"/>
          </ac:grpSpMkLst>
        </pc:grpChg>
        <pc:picChg chg="add mod ord">
          <ac:chgData name="hima sri" userId="a97b9754a54668ca" providerId="LiveId" clId="{62629519-B8F7-46C8-A1E3-A25318F846DF}" dt="2024-11-12T04:05:27.289" v="4003" actId="26606"/>
          <ac:picMkLst>
            <pc:docMk/>
            <pc:sldMk cId="1047308518" sldId="335"/>
            <ac:picMk id="5" creationId="{F1F430FC-975E-88AB-2FB0-52083F678CA7}"/>
          </ac:picMkLst>
        </pc:picChg>
        <pc:picChg chg="add del mod">
          <ac:chgData name="hima sri" userId="a97b9754a54668ca" providerId="LiveId" clId="{62629519-B8F7-46C8-A1E3-A25318F846DF}" dt="2024-11-12T04:03:10.893" v="3850" actId="21"/>
          <ac:picMkLst>
            <pc:docMk/>
            <pc:sldMk cId="1047308518" sldId="335"/>
            <ac:picMk id="7" creationId="{8FA89824-5846-5271-12FF-1E940BF7EC45}"/>
          </ac:picMkLst>
        </pc:picChg>
      </pc:sldChg>
      <pc:sldChg chg="delSp modSp add mod setBg delDesignElem">
        <pc:chgData name="hima sri" userId="a97b9754a54668ca" providerId="LiveId" clId="{62629519-B8F7-46C8-A1E3-A25318F846DF}" dt="2024-11-11T17:36:42.185" v="1542" actId="20577"/>
        <pc:sldMkLst>
          <pc:docMk/>
          <pc:sldMk cId="3236890146" sldId="336"/>
        </pc:sldMkLst>
        <pc:spChg chg="mod">
          <ac:chgData name="hima sri" userId="a97b9754a54668ca" providerId="LiveId" clId="{62629519-B8F7-46C8-A1E3-A25318F846DF}" dt="2024-11-11T17:36:42.185" v="1542" actId="20577"/>
          <ac:spMkLst>
            <pc:docMk/>
            <pc:sldMk cId="3236890146" sldId="336"/>
            <ac:spMk id="2" creationId="{4F9F9579-A619-BBE4-E96E-1E8AB9C79E48}"/>
          </ac:spMkLst>
        </pc:spChg>
        <pc:spChg chg="del">
          <ac:chgData name="hima sri" userId="a97b9754a54668ca" providerId="LiveId" clId="{62629519-B8F7-46C8-A1E3-A25318F846DF}" dt="2024-11-11T17:36:19.606" v="1514"/>
          <ac:spMkLst>
            <pc:docMk/>
            <pc:sldMk cId="3236890146" sldId="336"/>
            <ac:spMk id="12" creationId="{D1473A54-C9C3-CC16-EE44-66099A4BB36D}"/>
          </ac:spMkLst>
        </pc:spChg>
        <pc:spChg chg="del">
          <ac:chgData name="hima sri" userId="a97b9754a54668ca" providerId="LiveId" clId="{62629519-B8F7-46C8-A1E3-A25318F846DF}" dt="2024-11-11T17:36:19.606" v="1514"/>
          <ac:spMkLst>
            <pc:docMk/>
            <pc:sldMk cId="3236890146" sldId="336"/>
            <ac:spMk id="17" creationId="{06542491-7CA7-9B25-27CB-DD52330D55B2}"/>
          </ac:spMkLst>
        </pc:spChg>
        <pc:spChg chg="del">
          <ac:chgData name="hima sri" userId="a97b9754a54668ca" providerId="LiveId" clId="{62629519-B8F7-46C8-A1E3-A25318F846DF}" dt="2024-11-11T17:36:19.606" v="1514"/>
          <ac:spMkLst>
            <pc:docMk/>
            <pc:sldMk cId="3236890146" sldId="336"/>
            <ac:spMk id="21" creationId="{52A69707-1C84-0A0C-D4B5-535359BCD0B0}"/>
          </ac:spMkLst>
        </pc:spChg>
      </pc:sldChg>
      <pc:sldChg chg="addSp delSp modSp new mod setBg">
        <pc:chgData name="hima sri" userId="a97b9754a54668ca" providerId="LiveId" clId="{62629519-B8F7-46C8-A1E3-A25318F846DF}" dt="2024-11-12T03:51:16.256" v="3708" actId="14100"/>
        <pc:sldMkLst>
          <pc:docMk/>
          <pc:sldMk cId="2372492265" sldId="337"/>
        </pc:sldMkLst>
        <pc:spChg chg="mod">
          <ac:chgData name="hima sri" userId="a97b9754a54668ca" providerId="LiveId" clId="{62629519-B8F7-46C8-A1E3-A25318F846DF}" dt="2024-11-12T03:50:34.214" v="3705" actId="26606"/>
          <ac:spMkLst>
            <pc:docMk/>
            <pc:sldMk cId="2372492265" sldId="337"/>
            <ac:spMk id="2" creationId="{FC6D6E3C-9D91-D88E-5156-DC7717052279}"/>
          </ac:spMkLst>
        </pc:spChg>
        <pc:spChg chg="mod">
          <ac:chgData name="hima sri" userId="a97b9754a54668ca" providerId="LiveId" clId="{62629519-B8F7-46C8-A1E3-A25318F846DF}" dt="2024-11-12T03:50:34.214" v="3705" actId="26606"/>
          <ac:spMkLst>
            <pc:docMk/>
            <pc:sldMk cId="2372492265" sldId="337"/>
            <ac:spMk id="3" creationId="{8C5C22F9-6370-E552-D7A9-27E7726C8388}"/>
          </ac:spMkLst>
        </pc:spChg>
        <pc:spChg chg="add mod">
          <ac:chgData name="hima sri" userId="a97b9754a54668ca" providerId="LiveId" clId="{62629519-B8F7-46C8-A1E3-A25318F846DF}" dt="2024-11-12T03:51:16.256" v="3708" actId="14100"/>
          <ac:spMkLst>
            <pc:docMk/>
            <pc:sldMk cId="2372492265" sldId="337"/>
            <ac:spMk id="4" creationId="{D6CBDCD4-A75C-CB86-0BFE-EB4C11DB36AB}"/>
          </ac:spMkLst>
        </pc:spChg>
        <pc:spChg chg="add del">
          <ac:chgData name="hima sri" userId="a97b9754a54668ca" providerId="LiveId" clId="{62629519-B8F7-46C8-A1E3-A25318F846DF}" dt="2024-11-12T03:50:34.214" v="3705" actId="26606"/>
          <ac:spMkLst>
            <pc:docMk/>
            <pc:sldMk cId="2372492265" sldId="337"/>
            <ac:spMk id="10" creationId="{B95B9BA8-1D69-4796-85F5-B6D0BD52354B}"/>
          </ac:spMkLst>
        </pc:spChg>
        <pc:spChg chg="add">
          <ac:chgData name="hima sri" userId="a97b9754a54668ca" providerId="LiveId" clId="{62629519-B8F7-46C8-A1E3-A25318F846DF}" dt="2024-11-12T03:50:34.214" v="3705" actId="26606"/>
          <ac:spMkLst>
            <pc:docMk/>
            <pc:sldMk cId="2372492265" sldId="337"/>
            <ac:spMk id="15" creationId="{A7AE9375-4664-4DB2-922D-2782A6E439AC}"/>
          </ac:spMkLst>
        </pc:spChg>
        <pc:picChg chg="add mod">
          <ac:chgData name="hima sri" userId="a97b9754a54668ca" providerId="LiveId" clId="{62629519-B8F7-46C8-A1E3-A25318F846DF}" dt="2024-11-12T03:50:34.214" v="3705" actId="26606"/>
          <ac:picMkLst>
            <pc:docMk/>
            <pc:sldMk cId="2372492265" sldId="337"/>
            <ac:picMk id="7" creationId="{DD291FE4-8904-80A1-A591-06E07B31789D}"/>
          </ac:picMkLst>
        </pc:picChg>
        <pc:cxnChg chg="add">
          <ac:chgData name="hima sri" userId="a97b9754a54668ca" providerId="LiveId" clId="{62629519-B8F7-46C8-A1E3-A25318F846DF}" dt="2024-11-12T03:50:34.214" v="3705" actId="26606"/>
          <ac:cxnSpMkLst>
            <pc:docMk/>
            <pc:sldMk cId="2372492265" sldId="337"/>
            <ac:cxnSpMk id="17" creationId="{EE504C98-6397-41C1-A8D8-2D9C4ED307E0}"/>
          </ac:cxnSpMkLst>
        </pc:cxnChg>
        <pc:cxnChg chg="add">
          <ac:chgData name="hima sri" userId="a97b9754a54668ca" providerId="LiveId" clId="{62629519-B8F7-46C8-A1E3-A25318F846DF}" dt="2024-11-12T03:50:34.214" v="3705" actId="26606"/>
          <ac:cxnSpMkLst>
            <pc:docMk/>
            <pc:sldMk cId="2372492265" sldId="337"/>
            <ac:cxnSpMk id="19" creationId="{B7188D9B-1674-419B-A379-D1632A7EC3A2}"/>
          </ac:cxnSpMkLst>
        </pc:cxnChg>
      </pc:sldChg>
      <pc:sldChg chg="new add del">
        <pc:chgData name="hima sri" userId="a97b9754a54668ca" providerId="LiveId" clId="{62629519-B8F7-46C8-A1E3-A25318F846DF}" dt="2024-11-12T04:13:43.393" v="4067" actId="47"/>
        <pc:sldMkLst>
          <pc:docMk/>
          <pc:sldMk cId="1940240931" sldId="338"/>
        </pc:sldMkLst>
      </pc:sldChg>
      <pc:sldChg chg="addSp delSp modSp add mod setBg delDesignElem">
        <pc:chgData name="hima sri" userId="a97b9754a54668ca" providerId="LiveId" clId="{62629519-B8F7-46C8-A1E3-A25318F846DF}" dt="2024-11-12T04:13:28.275" v="4063" actId="26606"/>
        <pc:sldMkLst>
          <pc:docMk/>
          <pc:sldMk cId="1440394396" sldId="339"/>
        </pc:sldMkLst>
        <pc:spChg chg="mod">
          <ac:chgData name="hima sri" userId="a97b9754a54668ca" providerId="LiveId" clId="{62629519-B8F7-46C8-A1E3-A25318F846DF}" dt="2024-11-12T04:13:28.275" v="4063" actId="26606"/>
          <ac:spMkLst>
            <pc:docMk/>
            <pc:sldMk cId="1440394396" sldId="339"/>
            <ac:spMk id="2" creationId="{AB3ED5CD-E085-3CB2-C210-FAC2A4B85B2B}"/>
          </ac:spMkLst>
        </pc:spChg>
        <pc:spChg chg="mod">
          <ac:chgData name="hima sri" userId="a97b9754a54668ca" providerId="LiveId" clId="{62629519-B8F7-46C8-A1E3-A25318F846DF}" dt="2024-11-12T04:13:28.275" v="4063" actId="26606"/>
          <ac:spMkLst>
            <pc:docMk/>
            <pc:sldMk cId="1440394396" sldId="339"/>
            <ac:spMk id="3" creationId="{1DDA1D39-FD63-6C52-1488-0A877414E020}"/>
          </ac:spMkLst>
        </pc:spChg>
        <pc:spChg chg="add">
          <ac:chgData name="hima sri" userId="a97b9754a54668ca" providerId="LiveId" clId="{62629519-B8F7-46C8-A1E3-A25318F846DF}" dt="2024-11-12T04:13:28.275" v="4063" actId="26606"/>
          <ac:spMkLst>
            <pc:docMk/>
            <pc:sldMk cId="1440394396" sldId="339"/>
            <ac:spMk id="9" creationId="{22A397E7-BF60-45B2-84C7-B074B76C37A7}"/>
          </ac:spMkLst>
        </pc:spChg>
        <pc:spChg chg="del">
          <ac:chgData name="hima sri" userId="a97b9754a54668ca" providerId="LiveId" clId="{62629519-B8F7-46C8-A1E3-A25318F846DF}" dt="2024-11-12T04:12:42.822" v="4018"/>
          <ac:spMkLst>
            <pc:docMk/>
            <pc:sldMk cId="1440394396" sldId="339"/>
            <ac:spMk id="12" creationId="{A0628519-A777-1C52-F5DC-F05466DB1CE0}"/>
          </ac:spMkLst>
        </pc:spChg>
        <pc:spChg chg="add">
          <ac:chgData name="hima sri" userId="a97b9754a54668ca" providerId="LiveId" clId="{62629519-B8F7-46C8-A1E3-A25318F846DF}" dt="2024-11-12T04:13:28.275" v="4063" actId="26606"/>
          <ac:spMkLst>
            <pc:docMk/>
            <pc:sldMk cId="1440394396" sldId="339"/>
            <ac:spMk id="14" creationId="{890DEF05-784E-4B61-89E4-04C4ECF4E5A0}"/>
          </ac:spMkLst>
        </pc:spChg>
        <pc:spChg chg="del">
          <ac:chgData name="hima sri" userId="a97b9754a54668ca" providerId="LiveId" clId="{62629519-B8F7-46C8-A1E3-A25318F846DF}" dt="2024-11-12T04:12:42.822" v="4018"/>
          <ac:spMkLst>
            <pc:docMk/>
            <pc:sldMk cId="1440394396" sldId="339"/>
            <ac:spMk id="17" creationId="{F735D396-9CA3-88C8-80DC-806DCAEE4790}"/>
          </ac:spMkLst>
        </pc:spChg>
        <pc:spChg chg="del">
          <ac:chgData name="hima sri" userId="a97b9754a54668ca" providerId="LiveId" clId="{62629519-B8F7-46C8-A1E3-A25318F846DF}" dt="2024-11-12T04:12:42.822" v="4018"/>
          <ac:spMkLst>
            <pc:docMk/>
            <pc:sldMk cId="1440394396" sldId="339"/>
            <ac:spMk id="21" creationId="{B7FC1DA9-6CBF-0D02-63D0-4BDE00BF2AE1}"/>
          </ac:spMkLst>
        </pc:spChg>
        <pc:picChg chg="mod">
          <ac:chgData name="hima sri" userId="a97b9754a54668ca" providerId="LiveId" clId="{62629519-B8F7-46C8-A1E3-A25318F846DF}" dt="2024-11-12T04:13:28.275" v="4063" actId="26606"/>
          <ac:picMkLst>
            <pc:docMk/>
            <pc:sldMk cId="1440394396" sldId="339"/>
            <ac:picMk id="7" creationId="{5D9A63F2-522A-2687-5617-9BE1665E2BFF}"/>
          </ac:picMkLst>
        </pc:picChg>
        <pc:cxnChg chg="add">
          <ac:chgData name="hima sri" userId="a97b9754a54668ca" providerId="LiveId" clId="{62629519-B8F7-46C8-A1E3-A25318F846DF}" dt="2024-11-12T04:13:28.275" v="4063" actId="26606"/>
          <ac:cxnSpMkLst>
            <pc:docMk/>
            <pc:sldMk cId="1440394396" sldId="339"/>
            <ac:cxnSpMk id="16" creationId="{C41BAEC7-F7B0-4224-8B18-8F74B7D87F0B}"/>
          </ac:cxnSpMkLst>
        </pc:cxnChg>
      </pc:sldChg>
      <pc:sldChg chg="addSp delSp modSp add mod setBg delDesignElem">
        <pc:chgData name="hima sri" userId="a97b9754a54668ca" providerId="LiveId" clId="{62629519-B8F7-46C8-A1E3-A25318F846DF}" dt="2024-11-12T04:15:14.446" v="4117" actId="26606"/>
        <pc:sldMkLst>
          <pc:docMk/>
          <pc:sldMk cId="2962509713" sldId="340"/>
        </pc:sldMkLst>
        <pc:spChg chg="mod">
          <ac:chgData name="hima sri" userId="a97b9754a54668ca" providerId="LiveId" clId="{62629519-B8F7-46C8-A1E3-A25318F846DF}" dt="2024-11-12T04:15:14.446" v="4117" actId="26606"/>
          <ac:spMkLst>
            <pc:docMk/>
            <pc:sldMk cId="2962509713" sldId="340"/>
            <ac:spMk id="2" creationId="{A727B5A2-36A3-0147-28B0-5C9C092B10A8}"/>
          </ac:spMkLst>
        </pc:spChg>
        <pc:spChg chg="mod">
          <ac:chgData name="hima sri" userId="a97b9754a54668ca" providerId="LiveId" clId="{62629519-B8F7-46C8-A1E3-A25318F846DF}" dt="2024-11-12T04:15:14.446" v="4117" actId="26606"/>
          <ac:spMkLst>
            <pc:docMk/>
            <pc:sldMk cId="2962509713" sldId="340"/>
            <ac:spMk id="3" creationId="{F425424D-0FC7-F894-BE6D-F0AD8A607A33}"/>
          </ac:spMkLst>
        </pc:spChg>
        <pc:spChg chg="add">
          <ac:chgData name="hima sri" userId="a97b9754a54668ca" providerId="LiveId" clId="{62629519-B8F7-46C8-A1E3-A25318F846DF}" dt="2024-11-12T04:15:14.446" v="4117" actId="26606"/>
          <ac:spMkLst>
            <pc:docMk/>
            <pc:sldMk cId="2962509713" sldId="340"/>
            <ac:spMk id="9" creationId="{22A397E7-BF60-45B2-84C7-B074B76C37A7}"/>
          </ac:spMkLst>
        </pc:spChg>
        <pc:spChg chg="del">
          <ac:chgData name="hima sri" userId="a97b9754a54668ca" providerId="LiveId" clId="{62629519-B8F7-46C8-A1E3-A25318F846DF}" dt="2024-11-12T04:14:42.312" v="4073"/>
          <ac:spMkLst>
            <pc:docMk/>
            <pc:sldMk cId="2962509713" sldId="340"/>
            <ac:spMk id="12" creationId="{C399B9B3-D22F-E25B-8BD6-D9F5C970AE9C}"/>
          </ac:spMkLst>
        </pc:spChg>
        <pc:spChg chg="add">
          <ac:chgData name="hima sri" userId="a97b9754a54668ca" providerId="LiveId" clId="{62629519-B8F7-46C8-A1E3-A25318F846DF}" dt="2024-11-12T04:15:14.446" v="4117" actId="26606"/>
          <ac:spMkLst>
            <pc:docMk/>
            <pc:sldMk cId="2962509713" sldId="340"/>
            <ac:spMk id="14" creationId="{890DEF05-784E-4B61-89E4-04C4ECF4E5A0}"/>
          </ac:spMkLst>
        </pc:spChg>
        <pc:spChg chg="del">
          <ac:chgData name="hima sri" userId="a97b9754a54668ca" providerId="LiveId" clId="{62629519-B8F7-46C8-A1E3-A25318F846DF}" dt="2024-11-12T04:14:42.312" v="4073"/>
          <ac:spMkLst>
            <pc:docMk/>
            <pc:sldMk cId="2962509713" sldId="340"/>
            <ac:spMk id="17" creationId="{8B21CAE2-40BE-80EF-1059-D8A4852FFE71}"/>
          </ac:spMkLst>
        </pc:spChg>
        <pc:spChg chg="del">
          <ac:chgData name="hima sri" userId="a97b9754a54668ca" providerId="LiveId" clId="{62629519-B8F7-46C8-A1E3-A25318F846DF}" dt="2024-11-12T04:14:42.312" v="4073"/>
          <ac:spMkLst>
            <pc:docMk/>
            <pc:sldMk cId="2962509713" sldId="340"/>
            <ac:spMk id="21" creationId="{7A188FB1-84D6-D5F6-B132-DBC6FD747E98}"/>
          </ac:spMkLst>
        </pc:spChg>
        <pc:picChg chg="mod">
          <ac:chgData name="hima sri" userId="a97b9754a54668ca" providerId="LiveId" clId="{62629519-B8F7-46C8-A1E3-A25318F846DF}" dt="2024-11-12T04:15:14.446" v="4117" actId="26606"/>
          <ac:picMkLst>
            <pc:docMk/>
            <pc:sldMk cId="2962509713" sldId="340"/>
            <ac:picMk id="7" creationId="{DF4894B2-7BB6-FC9F-EFA9-73D7A83F1134}"/>
          </ac:picMkLst>
        </pc:picChg>
        <pc:cxnChg chg="add">
          <ac:chgData name="hima sri" userId="a97b9754a54668ca" providerId="LiveId" clId="{62629519-B8F7-46C8-A1E3-A25318F846DF}" dt="2024-11-12T04:15:14.446" v="4117" actId="26606"/>
          <ac:cxnSpMkLst>
            <pc:docMk/>
            <pc:sldMk cId="2962509713" sldId="340"/>
            <ac:cxnSpMk id="16" creationId="{C41BAEC7-F7B0-4224-8B18-8F74B7D87F0B}"/>
          </ac:cxnSpMkLst>
        </pc:cxnChg>
      </pc:sldChg>
      <pc:sldChg chg="addSp delSp modSp add mod setBg delDesignElem">
        <pc:chgData name="hima sri" userId="a97b9754a54668ca" providerId="LiveId" clId="{62629519-B8F7-46C8-A1E3-A25318F846DF}" dt="2024-11-12T04:15:50.804" v="4160" actId="26606"/>
        <pc:sldMkLst>
          <pc:docMk/>
          <pc:sldMk cId="247961582" sldId="341"/>
        </pc:sldMkLst>
        <pc:spChg chg="mod">
          <ac:chgData name="hima sri" userId="a97b9754a54668ca" providerId="LiveId" clId="{62629519-B8F7-46C8-A1E3-A25318F846DF}" dt="2024-11-12T04:15:50.804" v="4160" actId="26606"/>
          <ac:spMkLst>
            <pc:docMk/>
            <pc:sldMk cId="247961582" sldId="341"/>
            <ac:spMk id="2" creationId="{1ED9307A-1AED-0E65-E3E0-F7500B286EAA}"/>
          </ac:spMkLst>
        </pc:spChg>
        <pc:spChg chg="mod">
          <ac:chgData name="hima sri" userId="a97b9754a54668ca" providerId="LiveId" clId="{62629519-B8F7-46C8-A1E3-A25318F846DF}" dt="2024-11-12T04:15:50.804" v="4160" actId="26606"/>
          <ac:spMkLst>
            <pc:docMk/>
            <pc:sldMk cId="247961582" sldId="341"/>
            <ac:spMk id="3" creationId="{BC42350F-6611-FCCF-3AAA-EB530B2AC15B}"/>
          </ac:spMkLst>
        </pc:spChg>
        <pc:spChg chg="add">
          <ac:chgData name="hima sri" userId="a97b9754a54668ca" providerId="LiveId" clId="{62629519-B8F7-46C8-A1E3-A25318F846DF}" dt="2024-11-12T04:15:50.804" v="4160" actId="26606"/>
          <ac:spMkLst>
            <pc:docMk/>
            <pc:sldMk cId="247961582" sldId="341"/>
            <ac:spMk id="9" creationId="{22A397E7-BF60-45B2-84C7-B074B76C37A7}"/>
          </ac:spMkLst>
        </pc:spChg>
        <pc:spChg chg="del">
          <ac:chgData name="hima sri" userId="a97b9754a54668ca" providerId="LiveId" clId="{62629519-B8F7-46C8-A1E3-A25318F846DF}" dt="2024-11-12T04:15:29.145" v="4120"/>
          <ac:spMkLst>
            <pc:docMk/>
            <pc:sldMk cId="247961582" sldId="341"/>
            <ac:spMk id="12" creationId="{2699EE03-B614-F28B-B15A-15303195C746}"/>
          </ac:spMkLst>
        </pc:spChg>
        <pc:spChg chg="add">
          <ac:chgData name="hima sri" userId="a97b9754a54668ca" providerId="LiveId" clId="{62629519-B8F7-46C8-A1E3-A25318F846DF}" dt="2024-11-12T04:15:50.804" v="4160" actId="26606"/>
          <ac:spMkLst>
            <pc:docMk/>
            <pc:sldMk cId="247961582" sldId="341"/>
            <ac:spMk id="14" creationId="{890DEF05-784E-4B61-89E4-04C4ECF4E5A0}"/>
          </ac:spMkLst>
        </pc:spChg>
        <pc:spChg chg="del">
          <ac:chgData name="hima sri" userId="a97b9754a54668ca" providerId="LiveId" clId="{62629519-B8F7-46C8-A1E3-A25318F846DF}" dt="2024-11-12T04:15:29.145" v="4120"/>
          <ac:spMkLst>
            <pc:docMk/>
            <pc:sldMk cId="247961582" sldId="341"/>
            <ac:spMk id="17" creationId="{7C5275BC-BE44-7DEF-F57D-7A9A18EF198A}"/>
          </ac:spMkLst>
        </pc:spChg>
        <pc:spChg chg="del">
          <ac:chgData name="hima sri" userId="a97b9754a54668ca" providerId="LiveId" clId="{62629519-B8F7-46C8-A1E3-A25318F846DF}" dt="2024-11-12T04:15:29.145" v="4120"/>
          <ac:spMkLst>
            <pc:docMk/>
            <pc:sldMk cId="247961582" sldId="341"/>
            <ac:spMk id="21" creationId="{DE7CFE12-39A4-2808-69C7-CDB5F238B339}"/>
          </ac:spMkLst>
        </pc:spChg>
        <pc:picChg chg="mod">
          <ac:chgData name="hima sri" userId="a97b9754a54668ca" providerId="LiveId" clId="{62629519-B8F7-46C8-A1E3-A25318F846DF}" dt="2024-11-12T04:15:50.804" v="4160" actId="26606"/>
          <ac:picMkLst>
            <pc:docMk/>
            <pc:sldMk cId="247961582" sldId="341"/>
            <ac:picMk id="7" creationId="{D10EBBD2-49E6-C1DC-6337-812F8D980ABE}"/>
          </ac:picMkLst>
        </pc:picChg>
        <pc:cxnChg chg="add">
          <ac:chgData name="hima sri" userId="a97b9754a54668ca" providerId="LiveId" clId="{62629519-B8F7-46C8-A1E3-A25318F846DF}" dt="2024-11-12T04:15:50.804" v="4160" actId="26606"/>
          <ac:cxnSpMkLst>
            <pc:docMk/>
            <pc:sldMk cId="247961582" sldId="341"/>
            <ac:cxnSpMk id="16" creationId="{C41BAEC7-F7B0-4224-8B18-8F74B7D87F0B}"/>
          </ac:cxnSpMkLst>
        </pc:cxn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hima sri" userId="a97b9754a54668ca" providerId="Windows Live" clId="Web-{09323184-4427-2B5D-E2C1-D299DB301DBB}"/>
    <pc:docChg chg="modSld">
      <pc:chgData name="hima sri" userId="a97b9754a54668ca" providerId="Windows Live" clId="Web-{09323184-4427-2B5D-E2C1-D299DB301DBB}" dt="2024-11-05T22:46:17.559" v="86" actId="20577"/>
      <pc:docMkLst>
        <pc:docMk/>
      </pc:docMkLst>
      <pc:sldChg chg="delSp">
        <pc:chgData name="hima sri" userId="a97b9754a54668ca" providerId="Windows Live" clId="Web-{09323184-4427-2B5D-E2C1-D299DB301DBB}" dt="2024-11-05T22:45:02.603" v="81"/>
        <pc:sldMkLst>
          <pc:docMk/>
          <pc:sldMk cId="1277611629" sldId="327"/>
        </pc:sldMkLst>
        <pc:picChg chg="del">
          <ac:chgData name="hima sri" userId="a97b9754a54668ca" providerId="Windows Live" clId="Web-{09323184-4427-2B5D-E2C1-D299DB301DBB}" dt="2024-11-05T22:45:02.603" v="81"/>
          <ac:picMkLst>
            <pc:docMk/>
            <pc:sldMk cId="1277611629" sldId="327"/>
            <ac:picMk id="2" creationId="{4F94DBE5-2DCC-401E-95AA-12E04A97FBA6}"/>
          </ac:picMkLst>
        </pc:picChg>
      </pc:sldChg>
      <pc:sldChg chg="modSp">
        <pc:chgData name="hima sri" userId="a97b9754a54668ca" providerId="Windows Live" clId="Web-{09323184-4427-2B5D-E2C1-D299DB301DBB}" dt="2024-11-05T22:41:46.315" v="61" actId="20577"/>
        <pc:sldMkLst>
          <pc:docMk/>
          <pc:sldMk cId="1980221439" sldId="331"/>
        </pc:sldMkLst>
        <pc:spChg chg="mod">
          <ac:chgData name="hima sri" userId="a97b9754a54668ca" providerId="Windows Live" clId="Web-{09323184-4427-2B5D-E2C1-D299DB301DBB}" dt="2024-11-05T22:41:46.315" v="61" actId="20577"/>
          <ac:spMkLst>
            <pc:docMk/>
            <pc:sldMk cId="1980221439" sldId="331"/>
            <ac:spMk id="10" creationId="{79EF1473-3ADD-43F1-A495-57AAB7FD902F}"/>
          </ac:spMkLst>
        </pc:spChg>
      </pc:sldChg>
      <pc:sldChg chg="modSp">
        <pc:chgData name="hima sri" userId="a97b9754a54668ca" providerId="Windows Live" clId="Web-{09323184-4427-2B5D-E2C1-D299DB301DBB}" dt="2024-11-05T22:46:17.559" v="86" actId="20577"/>
        <pc:sldMkLst>
          <pc:docMk/>
          <pc:sldMk cId="2560061391" sldId="332"/>
        </pc:sldMkLst>
        <pc:spChg chg="mod">
          <ac:chgData name="hima sri" userId="a97b9754a54668ca" providerId="Windows Live" clId="Web-{09323184-4427-2B5D-E2C1-D299DB301DBB}" dt="2024-11-05T22:46:17.559" v="86" actId="20577"/>
          <ac:spMkLst>
            <pc:docMk/>
            <pc:sldMk cId="2560061391" sldId="332"/>
            <ac:spMk id="5" creationId="{8E999A1B-8752-489F-A63B-EA2F60186B52}"/>
          </ac:spMkLst>
        </pc:spChg>
      </pc:sldChg>
    </pc:docChg>
  </pc:docChgLst>
  <pc:docChgLst>
    <pc:chgData name="hima sri" userId="a97b9754a54668ca" providerId="Windows Live" clId="Web-{3493B229-A189-6BF6-37E5-714F16A118EB}"/>
    <pc:docChg chg="modSld">
      <pc:chgData name="hima sri" userId="a97b9754a54668ca" providerId="Windows Live" clId="Web-{3493B229-A189-6BF6-37E5-714F16A118EB}" dt="2024-10-24T22:30:18.778" v="32" actId="20577"/>
      <pc:docMkLst>
        <pc:docMk/>
      </pc:docMkLst>
      <pc:sldChg chg="modSp">
        <pc:chgData name="hima sri" userId="a97b9754a54668ca" providerId="Windows Live" clId="Web-{3493B229-A189-6BF6-37E5-714F16A118EB}" dt="2024-10-24T22:30:18.778" v="32" actId="20577"/>
        <pc:sldMkLst>
          <pc:docMk/>
          <pc:sldMk cId="1277611629" sldId="327"/>
        </pc:sldMkLst>
        <pc:spChg chg="mod">
          <ac:chgData name="hima sri" userId="a97b9754a54668ca" providerId="Windows Live" clId="Web-{3493B229-A189-6BF6-37E5-714F16A118EB}" dt="2024-10-24T22:30:18.778" v="32" actId="20577"/>
          <ac:spMkLst>
            <pc:docMk/>
            <pc:sldMk cId="1277611629" sldId="327"/>
            <ac:spMk id="6" creationId="{2C36AF9D-A911-994B-90EA-013D4CDA5604}"/>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17F7BB-0DF1-40AE-A613-7F3A969EA70E}" type="doc">
      <dgm:prSet loTypeId="urn:microsoft.com/office/officeart/2018/2/layout/IconCircleList" loCatId="icon" qsTypeId="urn:microsoft.com/office/officeart/2005/8/quickstyle/simple1" qsCatId="simple" csTypeId="urn:microsoft.com/office/officeart/2005/8/colors/accent1_5" csCatId="accent1" phldr="1"/>
      <dgm:spPr/>
      <dgm:t>
        <a:bodyPr/>
        <a:lstStyle/>
        <a:p>
          <a:endParaRPr lang="en-US"/>
        </a:p>
      </dgm:t>
    </dgm:pt>
    <dgm:pt modelId="{A34A2BCA-D8FC-47DE-A28E-503D35246AD9}">
      <dgm:prSet/>
      <dgm:spPr/>
      <dgm:t>
        <a:bodyPr/>
        <a:lstStyle/>
        <a:p>
          <a:pPr>
            <a:lnSpc>
              <a:spcPct val="100000"/>
            </a:lnSpc>
          </a:pPr>
          <a:r>
            <a:rPr lang="en-US"/>
            <a:t>Executive Summary</a:t>
          </a:r>
        </a:p>
      </dgm:t>
    </dgm:pt>
    <dgm:pt modelId="{1DD66D39-932E-437F-9AE5-EB4FB0AF2E66}" type="parTrans" cxnId="{8A1235DD-FA60-42A0-A420-94C9CE7DE5AB}">
      <dgm:prSet/>
      <dgm:spPr/>
      <dgm:t>
        <a:bodyPr/>
        <a:lstStyle/>
        <a:p>
          <a:endParaRPr lang="en-US"/>
        </a:p>
      </dgm:t>
    </dgm:pt>
    <dgm:pt modelId="{10BEDED0-6FC1-45BD-AEEE-5FD1B9AB61A2}" type="sibTrans" cxnId="{8A1235DD-FA60-42A0-A420-94C9CE7DE5AB}">
      <dgm:prSet/>
      <dgm:spPr/>
      <dgm:t>
        <a:bodyPr/>
        <a:lstStyle/>
        <a:p>
          <a:pPr>
            <a:lnSpc>
              <a:spcPct val="100000"/>
            </a:lnSpc>
          </a:pPr>
          <a:endParaRPr lang="en-US"/>
        </a:p>
      </dgm:t>
    </dgm:pt>
    <dgm:pt modelId="{1E4F439E-D298-460A-B5BE-7D957E687896}">
      <dgm:prSet/>
      <dgm:spPr/>
      <dgm:t>
        <a:bodyPr/>
        <a:lstStyle/>
        <a:p>
          <a:pPr>
            <a:lnSpc>
              <a:spcPct val="100000"/>
            </a:lnSpc>
          </a:pPr>
          <a:r>
            <a:rPr lang="en-US"/>
            <a:t>Introduction</a:t>
          </a:r>
        </a:p>
      </dgm:t>
    </dgm:pt>
    <dgm:pt modelId="{27383D1D-40D2-4C19-AF5C-32FABC8BE3C8}" type="parTrans" cxnId="{86DED02F-C065-4FCC-9072-FFB8A78E7CBF}">
      <dgm:prSet/>
      <dgm:spPr/>
      <dgm:t>
        <a:bodyPr/>
        <a:lstStyle/>
        <a:p>
          <a:endParaRPr lang="en-US"/>
        </a:p>
      </dgm:t>
    </dgm:pt>
    <dgm:pt modelId="{34FA69F3-1A08-4360-A5EA-5060D321D95B}" type="sibTrans" cxnId="{86DED02F-C065-4FCC-9072-FFB8A78E7CBF}">
      <dgm:prSet/>
      <dgm:spPr/>
      <dgm:t>
        <a:bodyPr/>
        <a:lstStyle/>
        <a:p>
          <a:pPr>
            <a:lnSpc>
              <a:spcPct val="100000"/>
            </a:lnSpc>
          </a:pPr>
          <a:endParaRPr lang="en-US"/>
        </a:p>
      </dgm:t>
    </dgm:pt>
    <dgm:pt modelId="{8769E82D-2D2F-4117-A07C-CAE357B70F96}">
      <dgm:prSet/>
      <dgm:spPr/>
      <dgm:t>
        <a:bodyPr/>
        <a:lstStyle/>
        <a:p>
          <a:pPr>
            <a:lnSpc>
              <a:spcPct val="100000"/>
            </a:lnSpc>
          </a:pPr>
          <a:r>
            <a:rPr lang="en-US"/>
            <a:t>Methodology</a:t>
          </a:r>
        </a:p>
      </dgm:t>
    </dgm:pt>
    <dgm:pt modelId="{4663151A-0BC5-4A30-801C-C726E935D98F}" type="parTrans" cxnId="{9669ABDE-781D-42AE-B920-3A09C182554B}">
      <dgm:prSet/>
      <dgm:spPr/>
      <dgm:t>
        <a:bodyPr/>
        <a:lstStyle/>
        <a:p>
          <a:endParaRPr lang="en-US"/>
        </a:p>
      </dgm:t>
    </dgm:pt>
    <dgm:pt modelId="{4FF5CB78-27A6-4145-97AF-BCDB68702AD8}" type="sibTrans" cxnId="{9669ABDE-781D-42AE-B920-3A09C182554B}">
      <dgm:prSet/>
      <dgm:spPr/>
      <dgm:t>
        <a:bodyPr/>
        <a:lstStyle/>
        <a:p>
          <a:pPr>
            <a:lnSpc>
              <a:spcPct val="100000"/>
            </a:lnSpc>
          </a:pPr>
          <a:endParaRPr lang="en-US"/>
        </a:p>
      </dgm:t>
    </dgm:pt>
    <dgm:pt modelId="{8968F9FC-39BE-4C5D-A977-07BAE481F614}">
      <dgm:prSet/>
      <dgm:spPr/>
      <dgm:t>
        <a:bodyPr/>
        <a:lstStyle/>
        <a:p>
          <a:pPr>
            <a:lnSpc>
              <a:spcPct val="100000"/>
            </a:lnSpc>
          </a:pPr>
          <a:r>
            <a:rPr lang="en-US"/>
            <a:t>Results</a:t>
          </a:r>
        </a:p>
      </dgm:t>
    </dgm:pt>
    <dgm:pt modelId="{883E8B9C-49C8-4782-A659-C600FE6160CE}" type="parTrans" cxnId="{D3EF6353-3731-495A-A671-F53D6D14D724}">
      <dgm:prSet/>
      <dgm:spPr/>
      <dgm:t>
        <a:bodyPr/>
        <a:lstStyle/>
        <a:p>
          <a:endParaRPr lang="en-US"/>
        </a:p>
      </dgm:t>
    </dgm:pt>
    <dgm:pt modelId="{4B362304-0B53-405E-BAA9-24E39E23975A}" type="sibTrans" cxnId="{D3EF6353-3731-495A-A671-F53D6D14D724}">
      <dgm:prSet/>
      <dgm:spPr/>
      <dgm:t>
        <a:bodyPr/>
        <a:lstStyle/>
        <a:p>
          <a:pPr>
            <a:lnSpc>
              <a:spcPct val="100000"/>
            </a:lnSpc>
          </a:pPr>
          <a:endParaRPr lang="en-US"/>
        </a:p>
      </dgm:t>
    </dgm:pt>
    <dgm:pt modelId="{CAC2CA1B-33A4-41C7-A4E4-92824BEFA6D0}">
      <dgm:prSet/>
      <dgm:spPr/>
      <dgm:t>
        <a:bodyPr/>
        <a:lstStyle/>
        <a:p>
          <a:pPr>
            <a:lnSpc>
              <a:spcPct val="100000"/>
            </a:lnSpc>
          </a:pPr>
          <a:r>
            <a:rPr lang="en-US"/>
            <a:t>Conclusion</a:t>
          </a:r>
        </a:p>
      </dgm:t>
    </dgm:pt>
    <dgm:pt modelId="{AF79F87B-AE9A-4366-9290-FABC1F65CFE3}" type="parTrans" cxnId="{7AD9B3DD-C125-4D07-A66E-060AD52AA8D7}">
      <dgm:prSet/>
      <dgm:spPr/>
      <dgm:t>
        <a:bodyPr/>
        <a:lstStyle/>
        <a:p>
          <a:endParaRPr lang="en-US"/>
        </a:p>
      </dgm:t>
    </dgm:pt>
    <dgm:pt modelId="{20E0698B-E670-4955-981F-8F4E96E7DD79}" type="sibTrans" cxnId="{7AD9B3DD-C125-4D07-A66E-060AD52AA8D7}">
      <dgm:prSet/>
      <dgm:spPr/>
      <dgm:t>
        <a:bodyPr/>
        <a:lstStyle/>
        <a:p>
          <a:pPr>
            <a:lnSpc>
              <a:spcPct val="100000"/>
            </a:lnSpc>
          </a:pPr>
          <a:endParaRPr lang="en-US"/>
        </a:p>
      </dgm:t>
    </dgm:pt>
    <dgm:pt modelId="{19786BAC-7DB1-452C-9E41-A6796123B84A}">
      <dgm:prSet/>
      <dgm:spPr/>
      <dgm:t>
        <a:bodyPr/>
        <a:lstStyle/>
        <a:p>
          <a:pPr>
            <a:lnSpc>
              <a:spcPct val="100000"/>
            </a:lnSpc>
          </a:pPr>
          <a:r>
            <a:rPr lang="en-US"/>
            <a:t>Appendix</a:t>
          </a:r>
        </a:p>
      </dgm:t>
    </dgm:pt>
    <dgm:pt modelId="{53486630-E0D1-4F28-A13F-0B2A69F32505}" type="parTrans" cxnId="{FC10CCF0-F0A6-40EB-8C8A-C600DEBD6875}">
      <dgm:prSet/>
      <dgm:spPr/>
      <dgm:t>
        <a:bodyPr/>
        <a:lstStyle/>
        <a:p>
          <a:endParaRPr lang="en-US"/>
        </a:p>
      </dgm:t>
    </dgm:pt>
    <dgm:pt modelId="{E78B6D30-2A98-43AC-9A59-1E5E305680D1}" type="sibTrans" cxnId="{FC10CCF0-F0A6-40EB-8C8A-C600DEBD6875}">
      <dgm:prSet/>
      <dgm:spPr/>
      <dgm:t>
        <a:bodyPr/>
        <a:lstStyle/>
        <a:p>
          <a:endParaRPr lang="en-US"/>
        </a:p>
      </dgm:t>
    </dgm:pt>
    <dgm:pt modelId="{AC78B8BF-A673-4E22-BDF9-D29F21279CE0}" type="pres">
      <dgm:prSet presAssocID="{7717F7BB-0DF1-40AE-A613-7F3A969EA70E}" presName="root" presStyleCnt="0">
        <dgm:presLayoutVars>
          <dgm:dir/>
          <dgm:resizeHandles val="exact"/>
        </dgm:presLayoutVars>
      </dgm:prSet>
      <dgm:spPr/>
    </dgm:pt>
    <dgm:pt modelId="{81CE17BD-17D9-4937-A448-50B512549A0A}" type="pres">
      <dgm:prSet presAssocID="{7717F7BB-0DF1-40AE-A613-7F3A969EA70E}" presName="container" presStyleCnt="0">
        <dgm:presLayoutVars>
          <dgm:dir/>
          <dgm:resizeHandles val="exact"/>
        </dgm:presLayoutVars>
      </dgm:prSet>
      <dgm:spPr/>
    </dgm:pt>
    <dgm:pt modelId="{B8B39D9B-766C-45A9-A278-B1BE61B1424B}" type="pres">
      <dgm:prSet presAssocID="{A34A2BCA-D8FC-47DE-A28E-503D35246AD9}" presName="compNode" presStyleCnt="0"/>
      <dgm:spPr/>
    </dgm:pt>
    <dgm:pt modelId="{A5C2299F-352E-4D92-8644-410E69276D7C}" type="pres">
      <dgm:prSet presAssocID="{A34A2BCA-D8FC-47DE-A28E-503D35246AD9}" presName="iconBgRect" presStyleLbl="bgShp" presStyleIdx="0" presStyleCnt="6"/>
      <dgm:spPr/>
    </dgm:pt>
    <dgm:pt modelId="{F6C499DE-A598-4EF3-8320-244690ACAE2E}" type="pres">
      <dgm:prSet presAssocID="{A34A2BCA-D8FC-47DE-A28E-503D35246AD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B2CA8859-236B-4238-95D0-C5AE736B7208}" type="pres">
      <dgm:prSet presAssocID="{A34A2BCA-D8FC-47DE-A28E-503D35246AD9}" presName="spaceRect" presStyleCnt="0"/>
      <dgm:spPr/>
    </dgm:pt>
    <dgm:pt modelId="{1996F0CD-6B9C-4A76-B0F3-11ED6C60CA9A}" type="pres">
      <dgm:prSet presAssocID="{A34A2BCA-D8FC-47DE-A28E-503D35246AD9}" presName="textRect" presStyleLbl="revTx" presStyleIdx="0" presStyleCnt="6">
        <dgm:presLayoutVars>
          <dgm:chMax val="1"/>
          <dgm:chPref val="1"/>
        </dgm:presLayoutVars>
      </dgm:prSet>
      <dgm:spPr/>
    </dgm:pt>
    <dgm:pt modelId="{11C11C0B-E6F3-4905-B991-A74FDEDECE32}" type="pres">
      <dgm:prSet presAssocID="{10BEDED0-6FC1-45BD-AEEE-5FD1B9AB61A2}" presName="sibTrans" presStyleLbl="sibTrans2D1" presStyleIdx="0" presStyleCnt="0"/>
      <dgm:spPr/>
    </dgm:pt>
    <dgm:pt modelId="{212BD4A7-6CEA-41BC-B28F-9E891C078A73}" type="pres">
      <dgm:prSet presAssocID="{1E4F439E-D298-460A-B5BE-7D957E687896}" presName="compNode" presStyleCnt="0"/>
      <dgm:spPr/>
    </dgm:pt>
    <dgm:pt modelId="{4362ECA3-8BD0-4B66-AC91-84E28A60E33F}" type="pres">
      <dgm:prSet presAssocID="{1E4F439E-D298-460A-B5BE-7D957E687896}" presName="iconBgRect" presStyleLbl="bgShp" presStyleIdx="1" presStyleCnt="6"/>
      <dgm:spPr/>
    </dgm:pt>
    <dgm:pt modelId="{5F59CF8E-C35A-4229-B057-A6F2EAC7A728}" type="pres">
      <dgm:prSet presAssocID="{1E4F439E-D298-460A-B5BE-7D957E68789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5F257AAE-26ED-48A2-8344-39C3A2E4D88A}" type="pres">
      <dgm:prSet presAssocID="{1E4F439E-D298-460A-B5BE-7D957E687896}" presName="spaceRect" presStyleCnt="0"/>
      <dgm:spPr/>
    </dgm:pt>
    <dgm:pt modelId="{499B3A0A-608E-4833-ACF2-2A1D555EDEB5}" type="pres">
      <dgm:prSet presAssocID="{1E4F439E-D298-460A-B5BE-7D957E687896}" presName="textRect" presStyleLbl="revTx" presStyleIdx="1" presStyleCnt="6">
        <dgm:presLayoutVars>
          <dgm:chMax val="1"/>
          <dgm:chPref val="1"/>
        </dgm:presLayoutVars>
      </dgm:prSet>
      <dgm:spPr/>
    </dgm:pt>
    <dgm:pt modelId="{4EBC92BB-E56F-4752-984D-C5120193DED5}" type="pres">
      <dgm:prSet presAssocID="{34FA69F3-1A08-4360-A5EA-5060D321D95B}" presName="sibTrans" presStyleLbl="sibTrans2D1" presStyleIdx="0" presStyleCnt="0"/>
      <dgm:spPr/>
    </dgm:pt>
    <dgm:pt modelId="{4724BFF5-2231-4B70-9FE2-31A5AA215FA5}" type="pres">
      <dgm:prSet presAssocID="{8769E82D-2D2F-4117-A07C-CAE357B70F96}" presName="compNode" presStyleCnt="0"/>
      <dgm:spPr/>
    </dgm:pt>
    <dgm:pt modelId="{76061B15-DB0C-46CF-9946-BEABD9EAEFEA}" type="pres">
      <dgm:prSet presAssocID="{8769E82D-2D2F-4117-A07C-CAE357B70F96}" presName="iconBgRect" presStyleLbl="bgShp" presStyleIdx="2" presStyleCnt="6"/>
      <dgm:spPr/>
    </dgm:pt>
    <dgm:pt modelId="{911A72FD-6159-4B86-9429-F603BDE1DFCC}" type="pres">
      <dgm:prSet presAssocID="{8769E82D-2D2F-4117-A07C-CAE357B70F9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4DB6101F-BD43-4906-90D4-210511C481D9}" type="pres">
      <dgm:prSet presAssocID="{8769E82D-2D2F-4117-A07C-CAE357B70F96}" presName="spaceRect" presStyleCnt="0"/>
      <dgm:spPr/>
    </dgm:pt>
    <dgm:pt modelId="{07016908-DBBC-4FD9-A59B-3126415F7215}" type="pres">
      <dgm:prSet presAssocID="{8769E82D-2D2F-4117-A07C-CAE357B70F96}" presName="textRect" presStyleLbl="revTx" presStyleIdx="2" presStyleCnt="6">
        <dgm:presLayoutVars>
          <dgm:chMax val="1"/>
          <dgm:chPref val="1"/>
        </dgm:presLayoutVars>
      </dgm:prSet>
      <dgm:spPr/>
    </dgm:pt>
    <dgm:pt modelId="{2D4A16FF-D831-4352-9ACE-DB1464C1087D}" type="pres">
      <dgm:prSet presAssocID="{4FF5CB78-27A6-4145-97AF-BCDB68702AD8}" presName="sibTrans" presStyleLbl="sibTrans2D1" presStyleIdx="0" presStyleCnt="0"/>
      <dgm:spPr/>
    </dgm:pt>
    <dgm:pt modelId="{923D6D42-1563-4C56-9EFE-3075C78EAAC3}" type="pres">
      <dgm:prSet presAssocID="{8968F9FC-39BE-4C5D-A977-07BAE481F614}" presName="compNode" presStyleCnt="0"/>
      <dgm:spPr/>
    </dgm:pt>
    <dgm:pt modelId="{CB180F2C-C757-4D33-B0B9-EE286E5CF41F}" type="pres">
      <dgm:prSet presAssocID="{8968F9FC-39BE-4C5D-A977-07BAE481F614}" presName="iconBgRect" presStyleLbl="bgShp" presStyleIdx="3" presStyleCnt="6"/>
      <dgm:spPr/>
    </dgm:pt>
    <dgm:pt modelId="{BF289060-04DE-442D-909F-9E40613F25A6}" type="pres">
      <dgm:prSet presAssocID="{8968F9FC-39BE-4C5D-A977-07BAE481F61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BE859BEF-3BA2-4398-9666-C0F991D1509F}" type="pres">
      <dgm:prSet presAssocID="{8968F9FC-39BE-4C5D-A977-07BAE481F614}" presName="spaceRect" presStyleCnt="0"/>
      <dgm:spPr/>
    </dgm:pt>
    <dgm:pt modelId="{BFF76608-1494-40E9-8C29-1622691C1C78}" type="pres">
      <dgm:prSet presAssocID="{8968F9FC-39BE-4C5D-A977-07BAE481F614}" presName="textRect" presStyleLbl="revTx" presStyleIdx="3" presStyleCnt="6">
        <dgm:presLayoutVars>
          <dgm:chMax val="1"/>
          <dgm:chPref val="1"/>
        </dgm:presLayoutVars>
      </dgm:prSet>
      <dgm:spPr/>
    </dgm:pt>
    <dgm:pt modelId="{03EFEAA4-292A-454B-867A-A561B9A6C69C}" type="pres">
      <dgm:prSet presAssocID="{4B362304-0B53-405E-BAA9-24E39E23975A}" presName="sibTrans" presStyleLbl="sibTrans2D1" presStyleIdx="0" presStyleCnt="0"/>
      <dgm:spPr/>
    </dgm:pt>
    <dgm:pt modelId="{A68CA7A1-C0BE-4C53-B8D3-B55FF6DA9FDE}" type="pres">
      <dgm:prSet presAssocID="{CAC2CA1B-33A4-41C7-A4E4-92824BEFA6D0}" presName="compNode" presStyleCnt="0"/>
      <dgm:spPr/>
    </dgm:pt>
    <dgm:pt modelId="{6292891C-86D6-4AC8-9385-835E361685F4}" type="pres">
      <dgm:prSet presAssocID="{CAC2CA1B-33A4-41C7-A4E4-92824BEFA6D0}" presName="iconBgRect" presStyleLbl="bgShp" presStyleIdx="4" presStyleCnt="6"/>
      <dgm:spPr/>
    </dgm:pt>
    <dgm:pt modelId="{6C1BA9CB-C335-42CA-A64F-6AFA680371A4}" type="pres">
      <dgm:prSet presAssocID="{CAC2CA1B-33A4-41C7-A4E4-92824BEFA6D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97A94293-1248-4284-AB99-2E11DAD44390}" type="pres">
      <dgm:prSet presAssocID="{CAC2CA1B-33A4-41C7-A4E4-92824BEFA6D0}" presName="spaceRect" presStyleCnt="0"/>
      <dgm:spPr/>
    </dgm:pt>
    <dgm:pt modelId="{02D11FEC-0FBF-4175-A8B6-A54621666691}" type="pres">
      <dgm:prSet presAssocID="{CAC2CA1B-33A4-41C7-A4E4-92824BEFA6D0}" presName="textRect" presStyleLbl="revTx" presStyleIdx="4" presStyleCnt="6">
        <dgm:presLayoutVars>
          <dgm:chMax val="1"/>
          <dgm:chPref val="1"/>
        </dgm:presLayoutVars>
      </dgm:prSet>
      <dgm:spPr/>
    </dgm:pt>
    <dgm:pt modelId="{5EDC3A96-FBD7-4917-BBA2-F0A2AA5FB8C6}" type="pres">
      <dgm:prSet presAssocID="{20E0698B-E670-4955-981F-8F4E96E7DD79}" presName="sibTrans" presStyleLbl="sibTrans2D1" presStyleIdx="0" presStyleCnt="0"/>
      <dgm:spPr/>
    </dgm:pt>
    <dgm:pt modelId="{AC50DBF3-2979-4BAE-BD5F-3BD2D96802C0}" type="pres">
      <dgm:prSet presAssocID="{19786BAC-7DB1-452C-9E41-A6796123B84A}" presName="compNode" presStyleCnt="0"/>
      <dgm:spPr/>
    </dgm:pt>
    <dgm:pt modelId="{BFE835AA-9D2E-4348-A263-A19D9EA2BC08}" type="pres">
      <dgm:prSet presAssocID="{19786BAC-7DB1-452C-9E41-A6796123B84A}" presName="iconBgRect" presStyleLbl="bgShp" presStyleIdx="5" presStyleCnt="6"/>
      <dgm:spPr/>
    </dgm:pt>
    <dgm:pt modelId="{BD4D17C3-2F21-4ED6-85BE-9B57FAE0BE7A}" type="pres">
      <dgm:prSet presAssocID="{19786BAC-7DB1-452C-9E41-A6796123B84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9DCD1B18-F0E5-486C-85B4-B77F12329487}" type="pres">
      <dgm:prSet presAssocID="{19786BAC-7DB1-452C-9E41-A6796123B84A}" presName="spaceRect" presStyleCnt="0"/>
      <dgm:spPr/>
    </dgm:pt>
    <dgm:pt modelId="{487AA74D-1DA3-4DA2-BEE1-79D85E6CCC52}" type="pres">
      <dgm:prSet presAssocID="{19786BAC-7DB1-452C-9E41-A6796123B84A}" presName="textRect" presStyleLbl="revTx" presStyleIdx="5" presStyleCnt="6">
        <dgm:presLayoutVars>
          <dgm:chMax val="1"/>
          <dgm:chPref val="1"/>
        </dgm:presLayoutVars>
      </dgm:prSet>
      <dgm:spPr/>
    </dgm:pt>
  </dgm:ptLst>
  <dgm:cxnLst>
    <dgm:cxn modelId="{07D38816-C5C5-4E4C-BFBD-FA8F86E7796D}" type="presOf" srcId="{20E0698B-E670-4955-981F-8F4E96E7DD79}" destId="{5EDC3A96-FBD7-4917-BBA2-F0A2AA5FB8C6}" srcOrd="0" destOrd="0" presId="urn:microsoft.com/office/officeart/2018/2/layout/IconCircleList"/>
    <dgm:cxn modelId="{C06EBB22-3C14-444B-9417-8EDF43079310}" type="presOf" srcId="{34FA69F3-1A08-4360-A5EA-5060D321D95B}" destId="{4EBC92BB-E56F-4752-984D-C5120193DED5}" srcOrd="0" destOrd="0" presId="urn:microsoft.com/office/officeart/2018/2/layout/IconCircleList"/>
    <dgm:cxn modelId="{42CD012F-1313-476A-8475-9E70610808BD}" type="presOf" srcId="{8968F9FC-39BE-4C5D-A977-07BAE481F614}" destId="{BFF76608-1494-40E9-8C29-1622691C1C78}" srcOrd="0" destOrd="0" presId="urn:microsoft.com/office/officeart/2018/2/layout/IconCircleList"/>
    <dgm:cxn modelId="{86DED02F-C065-4FCC-9072-FFB8A78E7CBF}" srcId="{7717F7BB-0DF1-40AE-A613-7F3A969EA70E}" destId="{1E4F439E-D298-460A-B5BE-7D957E687896}" srcOrd="1" destOrd="0" parTransId="{27383D1D-40D2-4C19-AF5C-32FABC8BE3C8}" sibTransId="{34FA69F3-1A08-4360-A5EA-5060D321D95B}"/>
    <dgm:cxn modelId="{50789A51-B5DD-4905-8BA5-28C547917C13}" type="presOf" srcId="{1E4F439E-D298-460A-B5BE-7D957E687896}" destId="{499B3A0A-608E-4833-ACF2-2A1D555EDEB5}" srcOrd="0" destOrd="0" presId="urn:microsoft.com/office/officeart/2018/2/layout/IconCircleList"/>
    <dgm:cxn modelId="{D3EF6353-3731-495A-A671-F53D6D14D724}" srcId="{7717F7BB-0DF1-40AE-A613-7F3A969EA70E}" destId="{8968F9FC-39BE-4C5D-A977-07BAE481F614}" srcOrd="3" destOrd="0" parTransId="{883E8B9C-49C8-4782-A659-C600FE6160CE}" sibTransId="{4B362304-0B53-405E-BAA9-24E39E23975A}"/>
    <dgm:cxn modelId="{E0404B74-EAE9-4849-BD7A-25635ED6F74D}" type="presOf" srcId="{4B362304-0B53-405E-BAA9-24E39E23975A}" destId="{03EFEAA4-292A-454B-867A-A561B9A6C69C}" srcOrd="0" destOrd="0" presId="urn:microsoft.com/office/officeart/2018/2/layout/IconCircleList"/>
    <dgm:cxn modelId="{B57AF08B-670E-445B-8D2B-3E5BE370D9DC}" type="presOf" srcId="{10BEDED0-6FC1-45BD-AEEE-5FD1B9AB61A2}" destId="{11C11C0B-E6F3-4905-B991-A74FDEDECE32}" srcOrd="0" destOrd="0" presId="urn:microsoft.com/office/officeart/2018/2/layout/IconCircleList"/>
    <dgm:cxn modelId="{4BBE749B-689D-4476-9359-D8CD13FE693B}" type="presOf" srcId="{A34A2BCA-D8FC-47DE-A28E-503D35246AD9}" destId="{1996F0CD-6B9C-4A76-B0F3-11ED6C60CA9A}" srcOrd="0" destOrd="0" presId="urn:microsoft.com/office/officeart/2018/2/layout/IconCircleList"/>
    <dgm:cxn modelId="{D953E9A1-F600-44DA-9CD0-F67BE8719F08}" type="presOf" srcId="{8769E82D-2D2F-4117-A07C-CAE357B70F96}" destId="{07016908-DBBC-4FD9-A59B-3126415F7215}" srcOrd="0" destOrd="0" presId="urn:microsoft.com/office/officeart/2018/2/layout/IconCircleList"/>
    <dgm:cxn modelId="{1F75ABB4-067B-4C41-A283-3B3C1149B460}" type="presOf" srcId="{CAC2CA1B-33A4-41C7-A4E4-92824BEFA6D0}" destId="{02D11FEC-0FBF-4175-A8B6-A54621666691}" srcOrd="0" destOrd="0" presId="urn:microsoft.com/office/officeart/2018/2/layout/IconCircleList"/>
    <dgm:cxn modelId="{A06AF9C0-A434-4CC0-A16D-BF05B44CC5F8}" type="presOf" srcId="{4FF5CB78-27A6-4145-97AF-BCDB68702AD8}" destId="{2D4A16FF-D831-4352-9ACE-DB1464C1087D}" srcOrd="0" destOrd="0" presId="urn:microsoft.com/office/officeart/2018/2/layout/IconCircleList"/>
    <dgm:cxn modelId="{7A3E9BC7-637D-4DED-B26A-73EAEF793B5A}" type="presOf" srcId="{7717F7BB-0DF1-40AE-A613-7F3A969EA70E}" destId="{AC78B8BF-A673-4E22-BDF9-D29F21279CE0}" srcOrd="0" destOrd="0" presId="urn:microsoft.com/office/officeart/2018/2/layout/IconCircleList"/>
    <dgm:cxn modelId="{8A1235DD-FA60-42A0-A420-94C9CE7DE5AB}" srcId="{7717F7BB-0DF1-40AE-A613-7F3A969EA70E}" destId="{A34A2BCA-D8FC-47DE-A28E-503D35246AD9}" srcOrd="0" destOrd="0" parTransId="{1DD66D39-932E-437F-9AE5-EB4FB0AF2E66}" sibTransId="{10BEDED0-6FC1-45BD-AEEE-5FD1B9AB61A2}"/>
    <dgm:cxn modelId="{7AD9B3DD-C125-4D07-A66E-060AD52AA8D7}" srcId="{7717F7BB-0DF1-40AE-A613-7F3A969EA70E}" destId="{CAC2CA1B-33A4-41C7-A4E4-92824BEFA6D0}" srcOrd="4" destOrd="0" parTransId="{AF79F87B-AE9A-4366-9290-FABC1F65CFE3}" sibTransId="{20E0698B-E670-4955-981F-8F4E96E7DD79}"/>
    <dgm:cxn modelId="{9669ABDE-781D-42AE-B920-3A09C182554B}" srcId="{7717F7BB-0DF1-40AE-A613-7F3A969EA70E}" destId="{8769E82D-2D2F-4117-A07C-CAE357B70F96}" srcOrd="2" destOrd="0" parTransId="{4663151A-0BC5-4A30-801C-C726E935D98F}" sibTransId="{4FF5CB78-27A6-4145-97AF-BCDB68702AD8}"/>
    <dgm:cxn modelId="{44BAE7EC-6C1C-4115-86A5-61EC72A84570}" type="presOf" srcId="{19786BAC-7DB1-452C-9E41-A6796123B84A}" destId="{487AA74D-1DA3-4DA2-BEE1-79D85E6CCC52}" srcOrd="0" destOrd="0" presId="urn:microsoft.com/office/officeart/2018/2/layout/IconCircleList"/>
    <dgm:cxn modelId="{FC10CCF0-F0A6-40EB-8C8A-C600DEBD6875}" srcId="{7717F7BB-0DF1-40AE-A613-7F3A969EA70E}" destId="{19786BAC-7DB1-452C-9E41-A6796123B84A}" srcOrd="5" destOrd="0" parTransId="{53486630-E0D1-4F28-A13F-0B2A69F32505}" sibTransId="{E78B6D30-2A98-43AC-9A59-1E5E305680D1}"/>
    <dgm:cxn modelId="{76D3D53F-AB88-4479-A57C-CD854D8F74F3}" type="presParOf" srcId="{AC78B8BF-A673-4E22-BDF9-D29F21279CE0}" destId="{81CE17BD-17D9-4937-A448-50B512549A0A}" srcOrd="0" destOrd="0" presId="urn:microsoft.com/office/officeart/2018/2/layout/IconCircleList"/>
    <dgm:cxn modelId="{F6B05AD5-218E-4C67-84C0-21FA76C768C3}" type="presParOf" srcId="{81CE17BD-17D9-4937-A448-50B512549A0A}" destId="{B8B39D9B-766C-45A9-A278-B1BE61B1424B}" srcOrd="0" destOrd="0" presId="urn:microsoft.com/office/officeart/2018/2/layout/IconCircleList"/>
    <dgm:cxn modelId="{F4D7473A-06B5-4112-BC44-4B319D00594A}" type="presParOf" srcId="{B8B39D9B-766C-45A9-A278-B1BE61B1424B}" destId="{A5C2299F-352E-4D92-8644-410E69276D7C}" srcOrd="0" destOrd="0" presId="urn:microsoft.com/office/officeart/2018/2/layout/IconCircleList"/>
    <dgm:cxn modelId="{74FF8570-8E27-42F5-A9C7-CD465BBAB965}" type="presParOf" srcId="{B8B39D9B-766C-45A9-A278-B1BE61B1424B}" destId="{F6C499DE-A598-4EF3-8320-244690ACAE2E}" srcOrd="1" destOrd="0" presId="urn:microsoft.com/office/officeart/2018/2/layout/IconCircleList"/>
    <dgm:cxn modelId="{CA632BAC-0724-4728-AB66-C9E4B62C8C13}" type="presParOf" srcId="{B8B39D9B-766C-45A9-A278-B1BE61B1424B}" destId="{B2CA8859-236B-4238-95D0-C5AE736B7208}" srcOrd="2" destOrd="0" presId="urn:microsoft.com/office/officeart/2018/2/layout/IconCircleList"/>
    <dgm:cxn modelId="{C6B27871-FF40-41A0-B186-7F11F9867635}" type="presParOf" srcId="{B8B39D9B-766C-45A9-A278-B1BE61B1424B}" destId="{1996F0CD-6B9C-4A76-B0F3-11ED6C60CA9A}" srcOrd="3" destOrd="0" presId="urn:microsoft.com/office/officeart/2018/2/layout/IconCircleList"/>
    <dgm:cxn modelId="{0CC2603C-21C8-45F9-A332-F3387A967B6B}" type="presParOf" srcId="{81CE17BD-17D9-4937-A448-50B512549A0A}" destId="{11C11C0B-E6F3-4905-B991-A74FDEDECE32}" srcOrd="1" destOrd="0" presId="urn:microsoft.com/office/officeart/2018/2/layout/IconCircleList"/>
    <dgm:cxn modelId="{EA96EE5C-405C-4A2C-899C-C24E31CA2363}" type="presParOf" srcId="{81CE17BD-17D9-4937-A448-50B512549A0A}" destId="{212BD4A7-6CEA-41BC-B28F-9E891C078A73}" srcOrd="2" destOrd="0" presId="urn:microsoft.com/office/officeart/2018/2/layout/IconCircleList"/>
    <dgm:cxn modelId="{33DA20FC-139E-404C-AD8B-E6E28915EC3C}" type="presParOf" srcId="{212BD4A7-6CEA-41BC-B28F-9E891C078A73}" destId="{4362ECA3-8BD0-4B66-AC91-84E28A60E33F}" srcOrd="0" destOrd="0" presId="urn:microsoft.com/office/officeart/2018/2/layout/IconCircleList"/>
    <dgm:cxn modelId="{1DEA2A7E-E758-467C-8DC2-11EFB588F684}" type="presParOf" srcId="{212BD4A7-6CEA-41BC-B28F-9E891C078A73}" destId="{5F59CF8E-C35A-4229-B057-A6F2EAC7A728}" srcOrd="1" destOrd="0" presId="urn:microsoft.com/office/officeart/2018/2/layout/IconCircleList"/>
    <dgm:cxn modelId="{BE97F2CA-3CE4-4748-9C3D-BC96A2921652}" type="presParOf" srcId="{212BD4A7-6CEA-41BC-B28F-9E891C078A73}" destId="{5F257AAE-26ED-48A2-8344-39C3A2E4D88A}" srcOrd="2" destOrd="0" presId="urn:microsoft.com/office/officeart/2018/2/layout/IconCircleList"/>
    <dgm:cxn modelId="{CD950234-F1E7-4AFD-8170-4130060C45A0}" type="presParOf" srcId="{212BD4A7-6CEA-41BC-B28F-9E891C078A73}" destId="{499B3A0A-608E-4833-ACF2-2A1D555EDEB5}" srcOrd="3" destOrd="0" presId="urn:microsoft.com/office/officeart/2018/2/layout/IconCircleList"/>
    <dgm:cxn modelId="{B191A205-D115-47A2-8361-9052EC196CD6}" type="presParOf" srcId="{81CE17BD-17D9-4937-A448-50B512549A0A}" destId="{4EBC92BB-E56F-4752-984D-C5120193DED5}" srcOrd="3" destOrd="0" presId="urn:microsoft.com/office/officeart/2018/2/layout/IconCircleList"/>
    <dgm:cxn modelId="{ADBF6C5A-48FF-4D8C-8592-8CAE1D92CAB3}" type="presParOf" srcId="{81CE17BD-17D9-4937-A448-50B512549A0A}" destId="{4724BFF5-2231-4B70-9FE2-31A5AA215FA5}" srcOrd="4" destOrd="0" presId="urn:microsoft.com/office/officeart/2018/2/layout/IconCircleList"/>
    <dgm:cxn modelId="{3654016B-CE90-456E-BBDB-EC5881FC8AAA}" type="presParOf" srcId="{4724BFF5-2231-4B70-9FE2-31A5AA215FA5}" destId="{76061B15-DB0C-46CF-9946-BEABD9EAEFEA}" srcOrd="0" destOrd="0" presId="urn:microsoft.com/office/officeart/2018/2/layout/IconCircleList"/>
    <dgm:cxn modelId="{E54D1955-6FB5-4BDA-B25A-1870D201DB75}" type="presParOf" srcId="{4724BFF5-2231-4B70-9FE2-31A5AA215FA5}" destId="{911A72FD-6159-4B86-9429-F603BDE1DFCC}" srcOrd="1" destOrd="0" presId="urn:microsoft.com/office/officeart/2018/2/layout/IconCircleList"/>
    <dgm:cxn modelId="{94E9EA46-D1BB-4BC9-8F05-670A5B231DC0}" type="presParOf" srcId="{4724BFF5-2231-4B70-9FE2-31A5AA215FA5}" destId="{4DB6101F-BD43-4906-90D4-210511C481D9}" srcOrd="2" destOrd="0" presId="urn:microsoft.com/office/officeart/2018/2/layout/IconCircleList"/>
    <dgm:cxn modelId="{CDA74E51-601B-4FAE-AECB-97981947DF1C}" type="presParOf" srcId="{4724BFF5-2231-4B70-9FE2-31A5AA215FA5}" destId="{07016908-DBBC-4FD9-A59B-3126415F7215}" srcOrd="3" destOrd="0" presId="urn:microsoft.com/office/officeart/2018/2/layout/IconCircleList"/>
    <dgm:cxn modelId="{FDFE5C76-5361-45DE-9743-A4268A02AA7D}" type="presParOf" srcId="{81CE17BD-17D9-4937-A448-50B512549A0A}" destId="{2D4A16FF-D831-4352-9ACE-DB1464C1087D}" srcOrd="5" destOrd="0" presId="urn:microsoft.com/office/officeart/2018/2/layout/IconCircleList"/>
    <dgm:cxn modelId="{1A677F61-EDA9-4C4C-9C19-A5D8484190BF}" type="presParOf" srcId="{81CE17BD-17D9-4937-A448-50B512549A0A}" destId="{923D6D42-1563-4C56-9EFE-3075C78EAAC3}" srcOrd="6" destOrd="0" presId="urn:microsoft.com/office/officeart/2018/2/layout/IconCircleList"/>
    <dgm:cxn modelId="{AC9A4B0C-16AA-4A17-86BE-D16B9CD2B905}" type="presParOf" srcId="{923D6D42-1563-4C56-9EFE-3075C78EAAC3}" destId="{CB180F2C-C757-4D33-B0B9-EE286E5CF41F}" srcOrd="0" destOrd="0" presId="urn:microsoft.com/office/officeart/2018/2/layout/IconCircleList"/>
    <dgm:cxn modelId="{FE31ADFE-2829-40B8-AA5C-7D984EF513E3}" type="presParOf" srcId="{923D6D42-1563-4C56-9EFE-3075C78EAAC3}" destId="{BF289060-04DE-442D-909F-9E40613F25A6}" srcOrd="1" destOrd="0" presId="urn:microsoft.com/office/officeart/2018/2/layout/IconCircleList"/>
    <dgm:cxn modelId="{C884C976-94A9-4543-B1DE-8B92839FCD5F}" type="presParOf" srcId="{923D6D42-1563-4C56-9EFE-3075C78EAAC3}" destId="{BE859BEF-3BA2-4398-9666-C0F991D1509F}" srcOrd="2" destOrd="0" presId="urn:microsoft.com/office/officeart/2018/2/layout/IconCircleList"/>
    <dgm:cxn modelId="{B816D43F-86D3-4502-B6E3-AF30CB20F1C4}" type="presParOf" srcId="{923D6D42-1563-4C56-9EFE-3075C78EAAC3}" destId="{BFF76608-1494-40E9-8C29-1622691C1C78}" srcOrd="3" destOrd="0" presId="urn:microsoft.com/office/officeart/2018/2/layout/IconCircleList"/>
    <dgm:cxn modelId="{0964DD4B-A418-4946-8F59-9B26F7017F2B}" type="presParOf" srcId="{81CE17BD-17D9-4937-A448-50B512549A0A}" destId="{03EFEAA4-292A-454B-867A-A561B9A6C69C}" srcOrd="7" destOrd="0" presId="urn:microsoft.com/office/officeart/2018/2/layout/IconCircleList"/>
    <dgm:cxn modelId="{4709BBA1-3A0B-4CD9-8335-263124B397F4}" type="presParOf" srcId="{81CE17BD-17D9-4937-A448-50B512549A0A}" destId="{A68CA7A1-C0BE-4C53-B8D3-B55FF6DA9FDE}" srcOrd="8" destOrd="0" presId="urn:microsoft.com/office/officeart/2018/2/layout/IconCircleList"/>
    <dgm:cxn modelId="{32DC4936-1D2C-4B72-BB0C-B0649EC61362}" type="presParOf" srcId="{A68CA7A1-C0BE-4C53-B8D3-B55FF6DA9FDE}" destId="{6292891C-86D6-4AC8-9385-835E361685F4}" srcOrd="0" destOrd="0" presId="urn:microsoft.com/office/officeart/2018/2/layout/IconCircleList"/>
    <dgm:cxn modelId="{0DD7B6FC-106C-4CD3-9D01-279DAD0BCEA3}" type="presParOf" srcId="{A68CA7A1-C0BE-4C53-B8D3-B55FF6DA9FDE}" destId="{6C1BA9CB-C335-42CA-A64F-6AFA680371A4}" srcOrd="1" destOrd="0" presId="urn:microsoft.com/office/officeart/2018/2/layout/IconCircleList"/>
    <dgm:cxn modelId="{377C3A67-A219-4899-890C-6E3325056241}" type="presParOf" srcId="{A68CA7A1-C0BE-4C53-B8D3-B55FF6DA9FDE}" destId="{97A94293-1248-4284-AB99-2E11DAD44390}" srcOrd="2" destOrd="0" presId="urn:microsoft.com/office/officeart/2018/2/layout/IconCircleList"/>
    <dgm:cxn modelId="{211B8868-83F7-40FE-8644-DCFDC5F39EED}" type="presParOf" srcId="{A68CA7A1-C0BE-4C53-B8D3-B55FF6DA9FDE}" destId="{02D11FEC-0FBF-4175-A8B6-A54621666691}" srcOrd="3" destOrd="0" presId="urn:microsoft.com/office/officeart/2018/2/layout/IconCircleList"/>
    <dgm:cxn modelId="{00B55F70-56B8-4020-A08D-F90DD24879D8}" type="presParOf" srcId="{81CE17BD-17D9-4937-A448-50B512549A0A}" destId="{5EDC3A96-FBD7-4917-BBA2-F0A2AA5FB8C6}" srcOrd="9" destOrd="0" presId="urn:microsoft.com/office/officeart/2018/2/layout/IconCircleList"/>
    <dgm:cxn modelId="{1B02FD67-4904-478D-A0D4-464123729CC6}" type="presParOf" srcId="{81CE17BD-17D9-4937-A448-50B512549A0A}" destId="{AC50DBF3-2979-4BAE-BD5F-3BD2D96802C0}" srcOrd="10" destOrd="0" presId="urn:microsoft.com/office/officeart/2018/2/layout/IconCircleList"/>
    <dgm:cxn modelId="{BACFE9BD-D81D-4CD9-AFED-7A77944543E9}" type="presParOf" srcId="{AC50DBF3-2979-4BAE-BD5F-3BD2D96802C0}" destId="{BFE835AA-9D2E-4348-A263-A19D9EA2BC08}" srcOrd="0" destOrd="0" presId="urn:microsoft.com/office/officeart/2018/2/layout/IconCircleList"/>
    <dgm:cxn modelId="{7F6E946C-40E3-4BB6-B971-776E259A7A32}" type="presParOf" srcId="{AC50DBF3-2979-4BAE-BD5F-3BD2D96802C0}" destId="{BD4D17C3-2F21-4ED6-85BE-9B57FAE0BE7A}" srcOrd="1" destOrd="0" presId="urn:microsoft.com/office/officeart/2018/2/layout/IconCircleList"/>
    <dgm:cxn modelId="{AB13A94C-86A5-4DFC-AB91-9E228C7FDE9E}" type="presParOf" srcId="{AC50DBF3-2979-4BAE-BD5F-3BD2D96802C0}" destId="{9DCD1B18-F0E5-486C-85B4-B77F12329487}" srcOrd="2" destOrd="0" presId="urn:microsoft.com/office/officeart/2018/2/layout/IconCircleList"/>
    <dgm:cxn modelId="{120EEEEA-E610-4E3C-A388-2A208A3AD6A9}" type="presParOf" srcId="{AC50DBF3-2979-4BAE-BD5F-3BD2D96802C0}" destId="{487AA74D-1DA3-4DA2-BEE1-79D85E6CCC5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4847A5-1910-43F9-A63F-C35A409DEB78}"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6AE6086C-381A-40AE-8668-2C8D58EFDD52}">
      <dgm:prSet/>
      <dgm:spPr/>
      <dgm:t>
        <a:bodyPr/>
        <a:lstStyle/>
        <a:p>
          <a:r>
            <a:rPr lang="en-US"/>
            <a:t>To develop a predictive model to determine the success of Falcon 9 first-stage landings.</a:t>
          </a:r>
        </a:p>
      </dgm:t>
    </dgm:pt>
    <dgm:pt modelId="{EBCC3E9B-EF2E-4B84-88A2-89918BC53F36}" type="parTrans" cxnId="{841F6264-2089-4FD4-A2AA-F91360F1AEE2}">
      <dgm:prSet/>
      <dgm:spPr/>
      <dgm:t>
        <a:bodyPr/>
        <a:lstStyle/>
        <a:p>
          <a:endParaRPr lang="en-US"/>
        </a:p>
      </dgm:t>
    </dgm:pt>
    <dgm:pt modelId="{2F6519DC-CE34-4326-AD5B-EE6973A08F83}" type="sibTrans" cxnId="{841F6264-2089-4FD4-A2AA-F91360F1AEE2}">
      <dgm:prSet/>
      <dgm:spPr/>
      <dgm:t>
        <a:bodyPr/>
        <a:lstStyle/>
        <a:p>
          <a:endParaRPr lang="en-US"/>
        </a:p>
      </dgm:t>
    </dgm:pt>
    <dgm:pt modelId="{A05B187C-E895-4DB4-93E1-20AB0EC9BC86}">
      <dgm:prSet/>
      <dgm:spPr/>
      <dgm:t>
        <a:bodyPr/>
        <a:lstStyle/>
        <a:p>
          <a:r>
            <a:rPr lang="en-US"/>
            <a:t>Understanding landing success can drastically reduce launch costs and enhance competitiveness.</a:t>
          </a:r>
        </a:p>
      </dgm:t>
    </dgm:pt>
    <dgm:pt modelId="{CFB56523-3C2B-41EE-970D-D8C19A40F343}" type="parTrans" cxnId="{17E363A1-A37A-41C9-BDCD-505E44E3FA90}">
      <dgm:prSet/>
      <dgm:spPr/>
      <dgm:t>
        <a:bodyPr/>
        <a:lstStyle/>
        <a:p>
          <a:endParaRPr lang="en-US"/>
        </a:p>
      </dgm:t>
    </dgm:pt>
    <dgm:pt modelId="{8406F8AC-B098-4763-851A-8DBC9E95DC47}" type="sibTrans" cxnId="{17E363A1-A37A-41C9-BDCD-505E44E3FA90}">
      <dgm:prSet/>
      <dgm:spPr/>
      <dgm:t>
        <a:bodyPr/>
        <a:lstStyle/>
        <a:p>
          <a:endParaRPr lang="en-US"/>
        </a:p>
      </dgm:t>
    </dgm:pt>
    <dgm:pt modelId="{98F3BA3E-017D-4DA1-BED9-FE54E88E3146}" type="pres">
      <dgm:prSet presAssocID="{B14847A5-1910-43F9-A63F-C35A409DEB78}" presName="hierChild1" presStyleCnt="0">
        <dgm:presLayoutVars>
          <dgm:chPref val="1"/>
          <dgm:dir/>
          <dgm:animOne val="branch"/>
          <dgm:animLvl val="lvl"/>
          <dgm:resizeHandles/>
        </dgm:presLayoutVars>
      </dgm:prSet>
      <dgm:spPr/>
    </dgm:pt>
    <dgm:pt modelId="{17F8011E-9FFA-4A88-A1E6-4281D2BA1976}" type="pres">
      <dgm:prSet presAssocID="{6AE6086C-381A-40AE-8668-2C8D58EFDD52}" presName="hierRoot1" presStyleCnt="0"/>
      <dgm:spPr/>
    </dgm:pt>
    <dgm:pt modelId="{88D8B079-43A4-4DDA-9A47-55C123177448}" type="pres">
      <dgm:prSet presAssocID="{6AE6086C-381A-40AE-8668-2C8D58EFDD52}" presName="composite" presStyleCnt="0"/>
      <dgm:spPr/>
    </dgm:pt>
    <dgm:pt modelId="{1FC52359-0C1C-495D-8D18-CBF731309312}" type="pres">
      <dgm:prSet presAssocID="{6AE6086C-381A-40AE-8668-2C8D58EFDD52}" presName="background" presStyleLbl="node0" presStyleIdx="0" presStyleCnt="2"/>
      <dgm:spPr/>
    </dgm:pt>
    <dgm:pt modelId="{32EA6841-BA20-43F2-9AA0-26562BACC06C}" type="pres">
      <dgm:prSet presAssocID="{6AE6086C-381A-40AE-8668-2C8D58EFDD52}" presName="text" presStyleLbl="fgAcc0" presStyleIdx="0" presStyleCnt="2">
        <dgm:presLayoutVars>
          <dgm:chPref val="3"/>
        </dgm:presLayoutVars>
      </dgm:prSet>
      <dgm:spPr/>
    </dgm:pt>
    <dgm:pt modelId="{9739A92B-3B38-4FE4-9B44-88A6B73AFA39}" type="pres">
      <dgm:prSet presAssocID="{6AE6086C-381A-40AE-8668-2C8D58EFDD52}" presName="hierChild2" presStyleCnt="0"/>
      <dgm:spPr/>
    </dgm:pt>
    <dgm:pt modelId="{A207A761-9C10-4A72-B637-14706C2D0155}" type="pres">
      <dgm:prSet presAssocID="{A05B187C-E895-4DB4-93E1-20AB0EC9BC86}" presName="hierRoot1" presStyleCnt="0"/>
      <dgm:spPr/>
    </dgm:pt>
    <dgm:pt modelId="{4E43E28E-6B93-451E-8CEF-0A57493E2C28}" type="pres">
      <dgm:prSet presAssocID="{A05B187C-E895-4DB4-93E1-20AB0EC9BC86}" presName="composite" presStyleCnt="0"/>
      <dgm:spPr/>
    </dgm:pt>
    <dgm:pt modelId="{15123F8D-BCC3-44F8-A6DA-F58AF8AE9C5C}" type="pres">
      <dgm:prSet presAssocID="{A05B187C-E895-4DB4-93E1-20AB0EC9BC86}" presName="background" presStyleLbl="node0" presStyleIdx="1" presStyleCnt="2"/>
      <dgm:spPr/>
    </dgm:pt>
    <dgm:pt modelId="{F2829322-FC62-4414-913F-C426D6030744}" type="pres">
      <dgm:prSet presAssocID="{A05B187C-E895-4DB4-93E1-20AB0EC9BC86}" presName="text" presStyleLbl="fgAcc0" presStyleIdx="1" presStyleCnt="2">
        <dgm:presLayoutVars>
          <dgm:chPref val="3"/>
        </dgm:presLayoutVars>
      </dgm:prSet>
      <dgm:spPr/>
    </dgm:pt>
    <dgm:pt modelId="{5AD82534-B475-4F2D-AEBA-C9F4011B4712}" type="pres">
      <dgm:prSet presAssocID="{A05B187C-E895-4DB4-93E1-20AB0EC9BC86}" presName="hierChild2" presStyleCnt="0"/>
      <dgm:spPr/>
    </dgm:pt>
  </dgm:ptLst>
  <dgm:cxnLst>
    <dgm:cxn modelId="{841F6264-2089-4FD4-A2AA-F91360F1AEE2}" srcId="{B14847A5-1910-43F9-A63F-C35A409DEB78}" destId="{6AE6086C-381A-40AE-8668-2C8D58EFDD52}" srcOrd="0" destOrd="0" parTransId="{EBCC3E9B-EF2E-4B84-88A2-89918BC53F36}" sibTransId="{2F6519DC-CE34-4326-AD5B-EE6973A08F83}"/>
    <dgm:cxn modelId="{3EAFA348-90A6-479F-9E10-DD07359DACDA}" type="presOf" srcId="{6AE6086C-381A-40AE-8668-2C8D58EFDD52}" destId="{32EA6841-BA20-43F2-9AA0-26562BACC06C}" srcOrd="0" destOrd="0" presId="urn:microsoft.com/office/officeart/2005/8/layout/hierarchy1"/>
    <dgm:cxn modelId="{17E363A1-A37A-41C9-BDCD-505E44E3FA90}" srcId="{B14847A5-1910-43F9-A63F-C35A409DEB78}" destId="{A05B187C-E895-4DB4-93E1-20AB0EC9BC86}" srcOrd="1" destOrd="0" parTransId="{CFB56523-3C2B-41EE-970D-D8C19A40F343}" sibTransId="{8406F8AC-B098-4763-851A-8DBC9E95DC47}"/>
    <dgm:cxn modelId="{DDB177A5-8CC1-4286-AE2F-981063EF8B12}" type="presOf" srcId="{A05B187C-E895-4DB4-93E1-20AB0EC9BC86}" destId="{F2829322-FC62-4414-913F-C426D6030744}" srcOrd="0" destOrd="0" presId="urn:microsoft.com/office/officeart/2005/8/layout/hierarchy1"/>
    <dgm:cxn modelId="{7D94A0C6-ED9B-43AE-8696-EA1559E5EB12}" type="presOf" srcId="{B14847A5-1910-43F9-A63F-C35A409DEB78}" destId="{98F3BA3E-017D-4DA1-BED9-FE54E88E3146}" srcOrd="0" destOrd="0" presId="urn:microsoft.com/office/officeart/2005/8/layout/hierarchy1"/>
    <dgm:cxn modelId="{EB92CD52-A71E-4081-A9C8-92FCD1E2CA12}" type="presParOf" srcId="{98F3BA3E-017D-4DA1-BED9-FE54E88E3146}" destId="{17F8011E-9FFA-4A88-A1E6-4281D2BA1976}" srcOrd="0" destOrd="0" presId="urn:microsoft.com/office/officeart/2005/8/layout/hierarchy1"/>
    <dgm:cxn modelId="{141010A8-83E3-45AB-82C2-B776F9C31672}" type="presParOf" srcId="{17F8011E-9FFA-4A88-A1E6-4281D2BA1976}" destId="{88D8B079-43A4-4DDA-9A47-55C123177448}" srcOrd="0" destOrd="0" presId="urn:microsoft.com/office/officeart/2005/8/layout/hierarchy1"/>
    <dgm:cxn modelId="{0732AD07-037F-4E49-B543-F8505BBA9E90}" type="presParOf" srcId="{88D8B079-43A4-4DDA-9A47-55C123177448}" destId="{1FC52359-0C1C-495D-8D18-CBF731309312}" srcOrd="0" destOrd="0" presId="urn:microsoft.com/office/officeart/2005/8/layout/hierarchy1"/>
    <dgm:cxn modelId="{387C780A-3A5C-462C-BD6C-46909D417212}" type="presParOf" srcId="{88D8B079-43A4-4DDA-9A47-55C123177448}" destId="{32EA6841-BA20-43F2-9AA0-26562BACC06C}" srcOrd="1" destOrd="0" presId="urn:microsoft.com/office/officeart/2005/8/layout/hierarchy1"/>
    <dgm:cxn modelId="{3D6F81FA-A73D-4D25-80CC-A4E7E0FAACCE}" type="presParOf" srcId="{17F8011E-9FFA-4A88-A1E6-4281D2BA1976}" destId="{9739A92B-3B38-4FE4-9B44-88A6B73AFA39}" srcOrd="1" destOrd="0" presId="urn:microsoft.com/office/officeart/2005/8/layout/hierarchy1"/>
    <dgm:cxn modelId="{B9E4FB9F-8E63-40A2-B4C6-2BF708136AF1}" type="presParOf" srcId="{98F3BA3E-017D-4DA1-BED9-FE54E88E3146}" destId="{A207A761-9C10-4A72-B637-14706C2D0155}" srcOrd="1" destOrd="0" presId="urn:microsoft.com/office/officeart/2005/8/layout/hierarchy1"/>
    <dgm:cxn modelId="{74F42853-AAC6-4C17-A72A-4DDCE24C4BD4}" type="presParOf" srcId="{A207A761-9C10-4A72-B637-14706C2D0155}" destId="{4E43E28E-6B93-451E-8CEF-0A57493E2C28}" srcOrd="0" destOrd="0" presId="urn:microsoft.com/office/officeart/2005/8/layout/hierarchy1"/>
    <dgm:cxn modelId="{C9FB1132-61F0-4727-A1CB-6671180A0EAA}" type="presParOf" srcId="{4E43E28E-6B93-451E-8CEF-0A57493E2C28}" destId="{15123F8D-BCC3-44F8-A6DA-F58AF8AE9C5C}" srcOrd="0" destOrd="0" presId="urn:microsoft.com/office/officeart/2005/8/layout/hierarchy1"/>
    <dgm:cxn modelId="{C8D7BEB1-E7DA-4123-9AA4-FE9E846B5AD7}" type="presParOf" srcId="{4E43E28E-6B93-451E-8CEF-0A57493E2C28}" destId="{F2829322-FC62-4414-913F-C426D6030744}" srcOrd="1" destOrd="0" presId="urn:microsoft.com/office/officeart/2005/8/layout/hierarchy1"/>
    <dgm:cxn modelId="{E842561D-46C0-47C9-8B2F-DDFF0653D5E5}" type="presParOf" srcId="{A207A761-9C10-4A72-B637-14706C2D0155}" destId="{5AD82534-B475-4F2D-AEBA-C9F4011B471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B6850C-7959-4F0B-9B53-4CAEA1E852B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B630EECA-AD88-4DEA-A510-450A9E7F495A}">
      <dgm:prSet/>
      <dgm:spPr/>
      <dgm:t>
        <a:bodyPr/>
        <a:lstStyle/>
        <a:p>
          <a:r>
            <a:rPr lang="en-US"/>
            <a:t>Request Falcon9 Launch Wiki Page from its URL (Use BeautifulSoup) </a:t>
          </a:r>
        </a:p>
      </dgm:t>
    </dgm:pt>
    <dgm:pt modelId="{78453A1D-DD07-4CA8-B7CE-3D64BD12BCF2}" type="parTrans" cxnId="{6E0BF6DB-6469-4238-B7B1-3500B1A10FBE}">
      <dgm:prSet/>
      <dgm:spPr/>
      <dgm:t>
        <a:bodyPr/>
        <a:lstStyle/>
        <a:p>
          <a:endParaRPr lang="en-US"/>
        </a:p>
      </dgm:t>
    </dgm:pt>
    <dgm:pt modelId="{E7703B93-B073-472A-9A8D-502A413D82F8}" type="sibTrans" cxnId="{6E0BF6DB-6469-4238-B7B1-3500B1A10FBE}">
      <dgm:prSet/>
      <dgm:spPr/>
      <dgm:t>
        <a:bodyPr/>
        <a:lstStyle/>
        <a:p>
          <a:endParaRPr lang="en-US"/>
        </a:p>
      </dgm:t>
    </dgm:pt>
    <dgm:pt modelId="{983087B1-B289-4089-86D4-5FA5406FFDB5}">
      <dgm:prSet/>
      <dgm:spPr/>
      <dgm:t>
        <a:bodyPr/>
        <a:lstStyle/>
        <a:p>
          <a:r>
            <a:rPr lang="en-US" dirty="0"/>
            <a:t> Extract all column/Variable names from the HTML Table Header</a:t>
          </a:r>
        </a:p>
      </dgm:t>
    </dgm:pt>
    <dgm:pt modelId="{F1A6C7B8-7ADE-488B-8C73-E90BDBF9FA2E}" type="parTrans" cxnId="{CEA13C77-5D59-48AF-B077-215A92AD3064}">
      <dgm:prSet/>
      <dgm:spPr/>
      <dgm:t>
        <a:bodyPr/>
        <a:lstStyle/>
        <a:p>
          <a:endParaRPr lang="en-US"/>
        </a:p>
      </dgm:t>
    </dgm:pt>
    <dgm:pt modelId="{EFC7480F-8A67-4C26-B055-EFF6BF866048}" type="sibTrans" cxnId="{CEA13C77-5D59-48AF-B077-215A92AD3064}">
      <dgm:prSet/>
      <dgm:spPr/>
      <dgm:t>
        <a:bodyPr/>
        <a:lstStyle/>
        <a:p>
          <a:endParaRPr lang="en-US"/>
        </a:p>
      </dgm:t>
    </dgm:pt>
    <dgm:pt modelId="{A9D1F5DB-F4DB-4406-B930-4A9F14D1A820}">
      <dgm:prSet/>
      <dgm:spPr/>
      <dgm:t>
        <a:bodyPr/>
        <a:lstStyle/>
        <a:p>
          <a:r>
            <a:rPr lang="en-US" dirty="0"/>
            <a:t>Create a Data frame by parsing the HTML table</a:t>
          </a:r>
        </a:p>
      </dgm:t>
    </dgm:pt>
    <dgm:pt modelId="{149CD0CE-C82F-4E4D-B3CE-887E1A01FAA4}" type="parTrans" cxnId="{C2B365D5-2EA3-494D-A95D-5C58E576AE09}">
      <dgm:prSet/>
      <dgm:spPr/>
      <dgm:t>
        <a:bodyPr/>
        <a:lstStyle/>
        <a:p>
          <a:endParaRPr lang="en-IN"/>
        </a:p>
      </dgm:t>
    </dgm:pt>
    <dgm:pt modelId="{27263573-674D-4419-A927-CC9831C153A5}" type="sibTrans" cxnId="{C2B365D5-2EA3-494D-A95D-5C58E576AE09}">
      <dgm:prSet/>
      <dgm:spPr/>
      <dgm:t>
        <a:bodyPr/>
        <a:lstStyle/>
        <a:p>
          <a:endParaRPr lang="en-IN"/>
        </a:p>
      </dgm:t>
    </dgm:pt>
    <dgm:pt modelId="{FE9D73F3-7094-4505-83C8-5C75DD8F6524}">
      <dgm:prSet/>
      <dgm:spPr/>
      <dgm:t>
        <a:bodyPr/>
        <a:lstStyle/>
        <a:p>
          <a:r>
            <a:rPr lang="en-US" dirty="0"/>
            <a:t>Convert to csv file and store</a:t>
          </a:r>
        </a:p>
      </dgm:t>
    </dgm:pt>
    <dgm:pt modelId="{BB32365A-0DF1-47B8-971B-6D430214D774}" type="parTrans" cxnId="{459A3194-30E6-45FB-983B-60EA22068A33}">
      <dgm:prSet/>
      <dgm:spPr/>
      <dgm:t>
        <a:bodyPr/>
        <a:lstStyle/>
        <a:p>
          <a:endParaRPr lang="en-IN"/>
        </a:p>
      </dgm:t>
    </dgm:pt>
    <dgm:pt modelId="{98EF3F72-DE75-4C4D-8EEC-10367EC2C4E5}" type="sibTrans" cxnId="{459A3194-30E6-45FB-983B-60EA22068A33}">
      <dgm:prSet/>
      <dgm:spPr/>
      <dgm:t>
        <a:bodyPr/>
        <a:lstStyle/>
        <a:p>
          <a:endParaRPr lang="en-IN"/>
        </a:p>
      </dgm:t>
    </dgm:pt>
    <dgm:pt modelId="{6F3C9C32-6066-4AC9-8B1E-B47EA39E4ACE}" type="pres">
      <dgm:prSet presAssocID="{31B6850C-7959-4F0B-9B53-4CAEA1E852BA}" presName="Name0" presStyleCnt="0">
        <dgm:presLayoutVars>
          <dgm:dir/>
          <dgm:resizeHandles val="exact"/>
        </dgm:presLayoutVars>
      </dgm:prSet>
      <dgm:spPr/>
    </dgm:pt>
    <dgm:pt modelId="{7E3AE7BD-F119-4109-98C4-9624FE57DD57}" type="pres">
      <dgm:prSet presAssocID="{B630EECA-AD88-4DEA-A510-450A9E7F495A}" presName="parTxOnly" presStyleLbl="node1" presStyleIdx="0" presStyleCnt="4">
        <dgm:presLayoutVars>
          <dgm:bulletEnabled val="1"/>
        </dgm:presLayoutVars>
      </dgm:prSet>
      <dgm:spPr/>
    </dgm:pt>
    <dgm:pt modelId="{B170C062-32CD-4FFA-BCE6-782FAFC7E635}" type="pres">
      <dgm:prSet presAssocID="{E7703B93-B073-472A-9A8D-502A413D82F8}" presName="parSpace" presStyleCnt="0"/>
      <dgm:spPr/>
    </dgm:pt>
    <dgm:pt modelId="{2D60F791-A3AE-4762-93D7-D8BA5998E79C}" type="pres">
      <dgm:prSet presAssocID="{983087B1-B289-4089-86D4-5FA5406FFDB5}" presName="parTxOnly" presStyleLbl="node1" presStyleIdx="1" presStyleCnt="4">
        <dgm:presLayoutVars>
          <dgm:bulletEnabled val="1"/>
        </dgm:presLayoutVars>
      </dgm:prSet>
      <dgm:spPr/>
    </dgm:pt>
    <dgm:pt modelId="{EFABAD72-9D86-4099-8689-32622FA39890}" type="pres">
      <dgm:prSet presAssocID="{EFC7480F-8A67-4C26-B055-EFF6BF866048}" presName="parSpace" presStyleCnt="0"/>
      <dgm:spPr/>
    </dgm:pt>
    <dgm:pt modelId="{ACAE31D2-14CF-416A-979B-9B9D20CAF313}" type="pres">
      <dgm:prSet presAssocID="{A9D1F5DB-F4DB-4406-B930-4A9F14D1A820}" presName="parTxOnly" presStyleLbl="node1" presStyleIdx="2" presStyleCnt="4">
        <dgm:presLayoutVars>
          <dgm:bulletEnabled val="1"/>
        </dgm:presLayoutVars>
      </dgm:prSet>
      <dgm:spPr/>
    </dgm:pt>
    <dgm:pt modelId="{81D78351-75DE-4927-8EC3-522D01452588}" type="pres">
      <dgm:prSet presAssocID="{27263573-674D-4419-A927-CC9831C153A5}" presName="parSpace" presStyleCnt="0"/>
      <dgm:spPr/>
    </dgm:pt>
    <dgm:pt modelId="{E45719E6-10E1-4FE9-B7F0-11C0B87A430E}" type="pres">
      <dgm:prSet presAssocID="{FE9D73F3-7094-4505-83C8-5C75DD8F6524}" presName="parTxOnly" presStyleLbl="node1" presStyleIdx="3" presStyleCnt="4">
        <dgm:presLayoutVars>
          <dgm:bulletEnabled val="1"/>
        </dgm:presLayoutVars>
      </dgm:prSet>
      <dgm:spPr/>
    </dgm:pt>
  </dgm:ptLst>
  <dgm:cxnLst>
    <dgm:cxn modelId="{8F9C051F-EB92-478D-94FC-66F97FBB9E9A}" type="presOf" srcId="{FE9D73F3-7094-4505-83C8-5C75DD8F6524}" destId="{E45719E6-10E1-4FE9-B7F0-11C0B87A430E}" srcOrd="0" destOrd="0" presId="urn:microsoft.com/office/officeart/2005/8/layout/hChevron3"/>
    <dgm:cxn modelId="{4E6A6843-B191-4805-BA42-4CD7FEC34F22}" type="presOf" srcId="{A9D1F5DB-F4DB-4406-B930-4A9F14D1A820}" destId="{ACAE31D2-14CF-416A-979B-9B9D20CAF313}" srcOrd="0" destOrd="0" presId="urn:microsoft.com/office/officeart/2005/8/layout/hChevron3"/>
    <dgm:cxn modelId="{CEA13C77-5D59-48AF-B077-215A92AD3064}" srcId="{31B6850C-7959-4F0B-9B53-4CAEA1E852BA}" destId="{983087B1-B289-4089-86D4-5FA5406FFDB5}" srcOrd="1" destOrd="0" parTransId="{F1A6C7B8-7ADE-488B-8C73-E90BDBF9FA2E}" sibTransId="{EFC7480F-8A67-4C26-B055-EFF6BF866048}"/>
    <dgm:cxn modelId="{459A3194-30E6-45FB-983B-60EA22068A33}" srcId="{31B6850C-7959-4F0B-9B53-4CAEA1E852BA}" destId="{FE9D73F3-7094-4505-83C8-5C75DD8F6524}" srcOrd="3" destOrd="0" parTransId="{BB32365A-0DF1-47B8-971B-6D430214D774}" sibTransId="{98EF3F72-DE75-4C4D-8EEC-10367EC2C4E5}"/>
    <dgm:cxn modelId="{0BB48F95-2BD2-4D1B-BD2C-E92D4D5F859F}" type="presOf" srcId="{B630EECA-AD88-4DEA-A510-450A9E7F495A}" destId="{7E3AE7BD-F119-4109-98C4-9624FE57DD57}" srcOrd="0" destOrd="0" presId="urn:microsoft.com/office/officeart/2005/8/layout/hChevron3"/>
    <dgm:cxn modelId="{D57133C4-D703-4F70-9B77-176880F079F5}" type="presOf" srcId="{31B6850C-7959-4F0B-9B53-4CAEA1E852BA}" destId="{6F3C9C32-6066-4AC9-8B1E-B47EA39E4ACE}" srcOrd="0" destOrd="0" presId="urn:microsoft.com/office/officeart/2005/8/layout/hChevron3"/>
    <dgm:cxn modelId="{C2B365D5-2EA3-494D-A95D-5C58E576AE09}" srcId="{31B6850C-7959-4F0B-9B53-4CAEA1E852BA}" destId="{A9D1F5DB-F4DB-4406-B930-4A9F14D1A820}" srcOrd="2" destOrd="0" parTransId="{149CD0CE-C82F-4E4D-B3CE-887E1A01FAA4}" sibTransId="{27263573-674D-4419-A927-CC9831C153A5}"/>
    <dgm:cxn modelId="{6E0BF6DB-6469-4238-B7B1-3500B1A10FBE}" srcId="{31B6850C-7959-4F0B-9B53-4CAEA1E852BA}" destId="{B630EECA-AD88-4DEA-A510-450A9E7F495A}" srcOrd="0" destOrd="0" parTransId="{78453A1D-DD07-4CA8-B7CE-3D64BD12BCF2}" sibTransId="{E7703B93-B073-472A-9A8D-502A413D82F8}"/>
    <dgm:cxn modelId="{3BB32DF0-9493-4D17-A03D-FD2397EC4AD7}" type="presOf" srcId="{983087B1-B289-4089-86D4-5FA5406FFDB5}" destId="{2D60F791-A3AE-4762-93D7-D8BA5998E79C}" srcOrd="0" destOrd="0" presId="urn:microsoft.com/office/officeart/2005/8/layout/hChevron3"/>
    <dgm:cxn modelId="{1765629D-6B20-4E72-8BFA-352F9A4A5AC8}" type="presParOf" srcId="{6F3C9C32-6066-4AC9-8B1E-B47EA39E4ACE}" destId="{7E3AE7BD-F119-4109-98C4-9624FE57DD57}" srcOrd="0" destOrd="0" presId="urn:microsoft.com/office/officeart/2005/8/layout/hChevron3"/>
    <dgm:cxn modelId="{7118D048-0684-443C-98D0-F5CE6F0D29F2}" type="presParOf" srcId="{6F3C9C32-6066-4AC9-8B1E-B47EA39E4ACE}" destId="{B170C062-32CD-4FFA-BCE6-782FAFC7E635}" srcOrd="1" destOrd="0" presId="urn:microsoft.com/office/officeart/2005/8/layout/hChevron3"/>
    <dgm:cxn modelId="{FF02462A-C63A-47E8-8453-D8EE3CFB0C77}" type="presParOf" srcId="{6F3C9C32-6066-4AC9-8B1E-B47EA39E4ACE}" destId="{2D60F791-A3AE-4762-93D7-D8BA5998E79C}" srcOrd="2" destOrd="0" presId="urn:microsoft.com/office/officeart/2005/8/layout/hChevron3"/>
    <dgm:cxn modelId="{949C7DEF-75DB-4768-BEAC-6059CBC35443}" type="presParOf" srcId="{6F3C9C32-6066-4AC9-8B1E-B47EA39E4ACE}" destId="{EFABAD72-9D86-4099-8689-32622FA39890}" srcOrd="3" destOrd="0" presId="urn:microsoft.com/office/officeart/2005/8/layout/hChevron3"/>
    <dgm:cxn modelId="{DFA53EB1-4A62-4BC5-9C08-0114A8DEB43D}" type="presParOf" srcId="{6F3C9C32-6066-4AC9-8B1E-B47EA39E4ACE}" destId="{ACAE31D2-14CF-416A-979B-9B9D20CAF313}" srcOrd="4" destOrd="0" presId="urn:microsoft.com/office/officeart/2005/8/layout/hChevron3"/>
    <dgm:cxn modelId="{272EF264-E56F-4708-AD9C-BD1E3B454305}" type="presParOf" srcId="{6F3C9C32-6066-4AC9-8B1E-B47EA39E4ACE}" destId="{81D78351-75DE-4927-8EC3-522D01452588}" srcOrd="5" destOrd="0" presId="urn:microsoft.com/office/officeart/2005/8/layout/hChevron3"/>
    <dgm:cxn modelId="{94A787B7-FFB9-4FBC-9929-22BE722A306B}" type="presParOf" srcId="{6F3C9C32-6066-4AC9-8B1E-B47EA39E4ACE}" destId="{E45719E6-10E1-4FE9-B7F0-11C0B87A430E}"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996B58-BF52-4432-AED0-1ED36E3227B7}" type="doc">
      <dgm:prSet loTypeId="urn:microsoft.com/office/officeart/2016/7/layout/VerticalDownArrowProcess" loCatId="process" qsTypeId="urn:microsoft.com/office/officeart/2005/8/quickstyle/simple1" qsCatId="simple" csTypeId="urn:microsoft.com/office/officeart/2005/8/colors/accent1_2" csCatId="accent1"/>
      <dgm:spPr/>
      <dgm:t>
        <a:bodyPr/>
        <a:lstStyle/>
        <a:p>
          <a:endParaRPr lang="en-US"/>
        </a:p>
      </dgm:t>
    </dgm:pt>
    <dgm:pt modelId="{63639054-750B-438E-80D9-8E5FBB0A4E35}">
      <dgm:prSet/>
      <dgm:spPr/>
      <dgm:t>
        <a:bodyPr/>
        <a:lstStyle/>
        <a:p>
          <a:r>
            <a:rPr lang="en-US"/>
            <a:t>Convert</a:t>
          </a:r>
        </a:p>
      </dgm:t>
    </dgm:pt>
    <dgm:pt modelId="{2BF1A4DB-B3C1-481A-A089-16A946B5D1B3}" type="parTrans" cxnId="{DA7D75A2-3CE5-494D-BEA5-232EAFF51944}">
      <dgm:prSet/>
      <dgm:spPr/>
      <dgm:t>
        <a:bodyPr/>
        <a:lstStyle/>
        <a:p>
          <a:endParaRPr lang="en-US"/>
        </a:p>
      </dgm:t>
    </dgm:pt>
    <dgm:pt modelId="{3123C500-19F9-4E16-9006-BF60C7089F3D}" type="sibTrans" cxnId="{DA7D75A2-3CE5-494D-BEA5-232EAFF51944}">
      <dgm:prSet/>
      <dgm:spPr/>
      <dgm:t>
        <a:bodyPr/>
        <a:lstStyle/>
        <a:p>
          <a:endParaRPr lang="en-US"/>
        </a:p>
      </dgm:t>
    </dgm:pt>
    <dgm:pt modelId="{1C8EC704-0391-4305-B2E5-C7995ECAA711}">
      <dgm:prSet/>
      <dgm:spPr/>
      <dgm:t>
        <a:bodyPr/>
        <a:lstStyle/>
        <a:p>
          <a:r>
            <a:rPr lang="en-US"/>
            <a:t>Convert to DataFrame</a:t>
          </a:r>
        </a:p>
      </dgm:t>
    </dgm:pt>
    <dgm:pt modelId="{04DC582B-3679-4FAF-B4B5-E472134CC0B6}" type="parTrans" cxnId="{E956513A-C130-49DE-818F-D88B9749BE18}">
      <dgm:prSet/>
      <dgm:spPr/>
      <dgm:t>
        <a:bodyPr/>
        <a:lstStyle/>
        <a:p>
          <a:endParaRPr lang="en-US"/>
        </a:p>
      </dgm:t>
    </dgm:pt>
    <dgm:pt modelId="{383E161B-6EF9-4E01-ADCB-B6ED3F6C25AE}" type="sibTrans" cxnId="{E956513A-C130-49DE-818F-D88B9749BE18}">
      <dgm:prSet/>
      <dgm:spPr/>
      <dgm:t>
        <a:bodyPr/>
        <a:lstStyle/>
        <a:p>
          <a:endParaRPr lang="en-US"/>
        </a:p>
      </dgm:t>
    </dgm:pt>
    <dgm:pt modelId="{D623E290-A2C9-47FB-9909-F98D46E97721}">
      <dgm:prSet/>
      <dgm:spPr/>
      <dgm:t>
        <a:bodyPr/>
        <a:lstStyle/>
        <a:p>
          <a:r>
            <a:rPr lang="en-US"/>
            <a:t>Handle</a:t>
          </a:r>
        </a:p>
      </dgm:t>
    </dgm:pt>
    <dgm:pt modelId="{5FBE2FA5-B2F4-4E0F-A38E-38481FC1BE7C}" type="parTrans" cxnId="{C8E04227-3F70-46AD-B533-4FFA37062117}">
      <dgm:prSet/>
      <dgm:spPr/>
      <dgm:t>
        <a:bodyPr/>
        <a:lstStyle/>
        <a:p>
          <a:endParaRPr lang="en-US"/>
        </a:p>
      </dgm:t>
    </dgm:pt>
    <dgm:pt modelId="{6CB9C0E4-DE0F-4035-AD66-891B736950D4}" type="sibTrans" cxnId="{C8E04227-3F70-46AD-B533-4FFA37062117}">
      <dgm:prSet/>
      <dgm:spPr/>
      <dgm:t>
        <a:bodyPr/>
        <a:lstStyle/>
        <a:p>
          <a:endParaRPr lang="en-US"/>
        </a:p>
      </dgm:t>
    </dgm:pt>
    <dgm:pt modelId="{A2B879A5-EF44-4D5D-9715-423DF0F36B71}">
      <dgm:prSet/>
      <dgm:spPr/>
      <dgm:t>
        <a:bodyPr/>
        <a:lstStyle/>
        <a:p>
          <a:r>
            <a:rPr lang="en-US"/>
            <a:t>Handle Missing Values</a:t>
          </a:r>
        </a:p>
      </dgm:t>
    </dgm:pt>
    <dgm:pt modelId="{C62F7462-1CC9-4C95-A6B1-2DF28C62CA68}" type="parTrans" cxnId="{B82B0F83-6591-4AF1-84D1-03E0557135F0}">
      <dgm:prSet/>
      <dgm:spPr/>
      <dgm:t>
        <a:bodyPr/>
        <a:lstStyle/>
        <a:p>
          <a:endParaRPr lang="en-US"/>
        </a:p>
      </dgm:t>
    </dgm:pt>
    <dgm:pt modelId="{690E7751-0048-4932-85FE-20EE3AC6E394}" type="sibTrans" cxnId="{B82B0F83-6591-4AF1-84D1-03E0557135F0}">
      <dgm:prSet/>
      <dgm:spPr/>
      <dgm:t>
        <a:bodyPr/>
        <a:lstStyle/>
        <a:p>
          <a:endParaRPr lang="en-US"/>
        </a:p>
      </dgm:t>
    </dgm:pt>
    <dgm:pt modelId="{648E9C86-A0A7-4EC2-B09A-24A28D9FF9FA}">
      <dgm:prSet/>
      <dgm:spPr/>
      <dgm:t>
        <a:bodyPr/>
        <a:lstStyle/>
        <a:p>
          <a:r>
            <a:rPr lang="en-US"/>
            <a:t>Validate</a:t>
          </a:r>
        </a:p>
      </dgm:t>
    </dgm:pt>
    <dgm:pt modelId="{468B7050-1C67-4DC0-A43A-4601DC3DD4F3}" type="parTrans" cxnId="{F787A4D0-D485-493E-B343-342598C520FC}">
      <dgm:prSet/>
      <dgm:spPr/>
      <dgm:t>
        <a:bodyPr/>
        <a:lstStyle/>
        <a:p>
          <a:endParaRPr lang="en-US"/>
        </a:p>
      </dgm:t>
    </dgm:pt>
    <dgm:pt modelId="{A291D8FA-E955-431C-866B-DE3CDC2DEB5E}" type="sibTrans" cxnId="{F787A4D0-D485-493E-B343-342598C520FC}">
      <dgm:prSet/>
      <dgm:spPr/>
      <dgm:t>
        <a:bodyPr/>
        <a:lstStyle/>
        <a:p>
          <a:endParaRPr lang="en-US"/>
        </a:p>
      </dgm:t>
    </dgm:pt>
    <dgm:pt modelId="{9E774DF1-3D20-4380-9F77-5852E766E673}">
      <dgm:prSet/>
      <dgm:spPr/>
      <dgm:t>
        <a:bodyPr/>
        <a:lstStyle/>
        <a:p>
          <a:r>
            <a:rPr lang="en-US"/>
            <a:t>Validate Data Types</a:t>
          </a:r>
        </a:p>
      </dgm:t>
    </dgm:pt>
    <dgm:pt modelId="{7640FFB1-9568-4FCC-8B48-2A0E397A59C7}" type="parTrans" cxnId="{E523BD97-E7D7-4793-A5FC-44D24D4121FA}">
      <dgm:prSet/>
      <dgm:spPr/>
      <dgm:t>
        <a:bodyPr/>
        <a:lstStyle/>
        <a:p>
          <a:endParaRPr lang="en-US"/>
        </a:p>
      </dgm:t>
    </dgm:pt>
    <dgm:pt modelId="{DFED1138-AA9E-44AC-8402-64E1CB26F9C1}" type="sibTrans" cxnId="{E523BD97-E7D7-4793-A5FC-44D24D4121FA}">
      <dgm:prSet/>
      <dgm:spPr/>
      <dgm:t>
        <a:bodyPr/>
        <a:lstStyle/>
        <a:p>
          <a:endParaRPr lang="en-US"/>
        </a:p>
      </dgm:t>
    </dgm:pt>
    <dgm:pt modelId="{AC10AAB7-BEB8-4B9A-A162-645EB62FBE0A}">
      <dgm:prSet/>
      <dgm:spPr/>
      <dgm:t>
        <a:bodyPr/>
        <a:lstStyle/>
        <a:p>
          <a:r>
            <a:rPr lang="en-US"/>
            <a:t>Analyze</a:t>
          </a:r>
        </a:p>
      </dgm:t>
    </dgm:pt>
    <dgm:pt modelId="{A370F4E4-DF25-4A9B-84A3-9FFEE53656BC}" type="parTrans" cxnId="{BFF02100-4F40-45F3-A492-8B625D4A5DD0}">
      <dgm:prSet/>
      <dgm:spPr/>
      <dgm:t>
        <a:bodyPr/>
        <a:lstStyle/>
        <a:p>
          <a:endParaRPr lang="en-US"/>
        </a:p>
      </dgm:t>
    </dgm:pt>
    <dgm:pt modelId="{5AA8E223-F126-400E-8A06-7549EF453572}" type="sibTrans" cxnId="{BFF02100-4F40-45F3-A492-8B625D4A5DD0}">
      <dgm:prSet/>
      <dgm:spPr/>
      <dgm:t>
        <a:bodyPr/>
        <a:lstStyle/>
        <a:p>
          <a:endParaRPr lang="en-US"/>
        </a:p>
      </dgm:t>
    </dgm:pt>
    <dgm:pt modelId="{3A34EBD3-CA6E-4005-9884-665CEF124882}">
      <dgm:prSet/>
      <dgm:spPr/>
      <dgm:t>
        <a:bodyPr/>
        <a:lstStyle/>
        <a:p>
          <a:r>
            <a:rPr lang="en-US"/>
            <a:t>Analyze Launch Data</a:t>
          </a:r>
        </a:p>
      </dgm:t>
    </dgm:pt>
    <dgm:pt modelId="{38CE8988-06ED-42C7-85C4-46D752C35729}" type="parTrans" cxnId="{7706F600-6B61-463F-9849-AF14A5A37E20}">
      <dgm:prSet/>
      <dgm:spPr/>
      <dgm:t>
        <a:bodyPr/>
        <a:lstStyle/>
        <a:p>
          <a:endParaRPr lang="en-US"/>
        </a:p>
      </dgm:t>
    </dgm:pt>
    <dgm:pt modelId="{EBF820DB-8CD6-4DB2-9DFA-7D620E5D4E10}" type="sibTrans" cxnId="{7706F600-6B61-463F-9849-AF14A5A37E20}">
      <dgm:prSet/>
      <dgm:spPr/>
      <dgm:t>
        <a:bodyPr/>
        <a:lstStyle/>
        <a:p>
          <a:endParaRPr lang="en-US"/>
        </a:p>
      </dgm:t>
    </dgm:pt>
    <dgm:pt modelId="{6AC81EAA-3B44-4400-8B79-F2F63B6FAD0D}">
      <dgm:prSet/>
      <dgm:spPr/>
      <dgm:t>
        <a:bodyPr/>
        <a:lstStyle/>
        <a:p>
          <a:r>
            <a:rPr lang="en-US"/>
            <a:t>Classify</a:t>
          </a:r>
        </a:p>
      </dgm:t>
    </dgm:pt>
    <dgm:pt modelId="{AB2872D8-1273-4B9A-9DA5-AF9437CD6602}" type="parTrans" cxnId="{9738DEE2-2597-4AD9-9087-FFDEB4455E55}">
      <dgm:prSet/>
      <dgm:spPr/>
      <dgm:t>
        <a:bodyPr/>
        <a:lstStyle/>
        <a:p>
          <a:endParaRPr lang="en-US"/>
        </a:p>
      </dgm:t>
    </dgm:pt>
    <dgm:pt modelId="{1D06019E-CB91-473E-A2E1-9965AA458998}" type="sibTrans" cxnId="{9738DEE2-2597-4AD9-9087-FFDEB4455E55}">
      <dgm:prSet/>
      <dgm:spPr/>
      <dgm:t>
        <a:bodyPr/>
        <a:lstStyle/>
        <a:p>
          <a:endParaRPr lang="en-US"/>
        </a:p>
      </dgm:t>
    </dgm:pt>
    <dgm:pt modelId="{0C4EDA78-1123-4EF8-B0BA-C29DC304AFCC}">
      <dgm:prSet/>
      <dgm:spPr/>
      <dgm:t>
        <a:bodyPr/>
        <a:lstStyle/>
        <a:p>
          <a:r>
            <a:rPr lang="en-US"/>
            <a:t>Classify Outcomes</a:t>
          </a:r>
        </a:p>
      </dgm:t>
    </dgm:pt>
    <dgm:pt modelId="{907F044D-5A19-4C4F-A503-5401E91A7FBA}" type="parTrans" cxnId="{A0390257-4F39-40D3-B461-4489E1BAC064}">
      <dgm:prSet/>
      <dgm:spPr/>
      <dgm:t>
        <a:bodyPr/>
        <a:lstStyle/>
        <a:p>
          <a:endParaRPr lang="en-US"/>
        </a:p>
      </dgm:t>
    </dgm:pt>
    <dgm:pt modelId="{9F8220C3-1172-4402-A89E-080C89280288}" type="sibTrans" cxnId="{A0390257-4F39-40D3-B461-4489E1BAC064}">
      <dgm:prSet/>
      <dgm:spPr/>
      <dgm:t>
        <a:bodyPr/>
        <a:lstStyle/>
        <a:p>
          <a:endParaRPr lang="en-US"/>
        </a:p>
      </dgm:t>
    </dgm:pt>
    <dgm:pt modelId="{53DCDB1C-84D8-451C-8C09-1E3CC63360AD}">
      <dgm:prSet/>
      <dgm:spPr/>
      <dgm:t>
        <a:bodyPr/>
        <a:lstStyle/>
        <a:p>
          <a:r>
            <a:rPr lang="en-US"/>
            <a:t>Calculate</a:t>
          </a:r>
        </a:p>
      </dgm:t>
    </dgm:pt>
    <dgm:pt modelId="{08FD4226-0F0A-4A4D-B9EE-83A1CC70EB4A}" type="parTrans" cxnId="{A7FE62A1-BD60-4359-85F2-9CB9BFEAB64D}">
      <dgm:prSet/>
      <dgm:spPr/>
      <dgm:t>
        <a:bodyPr/>
        <a:lstStyle/>
        <a:p>
          <a:endParaRPr lang="en-US"/>
        </a:p>
      </dgm:t>
    </dgm:pt>
    <dgm:pt modelId="{E5D92AAB-B4C2-4712-801D-40E5662A2FA6}" type="sibTrans" cxnId="{A7FE62A1-BD60-4359-85F2-9CB9BFEAB64D}">
      <dgm:prSet/>
      <dgm:spPr/>
      <dgm:t>
        <a:bodyPr/>
        <a:lstStyle/>
        <a:p>
          <a:endParaRPr lang="en-US"/>
        </a:p>
      </dgm:t>
    </dgm:pt>
    <dgm:pt modelId="{16010908-DF4E-421C-90CC-E09D7A7CE58B}">
      <dgm:prSet/>
      <dgm:spPr/>
      <dgm:t>
        <a:bodyPr/>
        <a:lstStyle/>
        <a:p>
          <a:r>
            <a:rPr lang="en-US"/>
            <a:t>Calculate Success Rate</a:t>
          </a:r>
        </a:p>
      </dgm:t>
    </dgm:pt>
    <dgm:pt modelId="{C31617E6-C064-430D-A34F-E591550678FF}" type="parTrans" cxnId="{2916584A-31BB-44F4-BD29-DE15C8DBFC65}">
      <dgm:prSet/>
      <dgm:spPr/>
      <dgm:t>
        <a:bodyPr/>
        <a:lstStyle/>
        <a:p>
          <a:endParaRPr lang="en-US"/>
        </a:p>
      </dgm:t>
    </dgm:pt>
    <dgm:pt modelId="{CD5F42D6-5477-4980-8675-E617EA3AEB53}" type="sibTrans" cxnId="{2916584A-31BB-44F4-BD29-DE15C8DBFC65}">
      <dgm:prSet/>
      <dgm:spPr/>
      <dgm:t>
        <a:bodyPr/>
        <a:lstStyle/>
        <a:p>
          <a:endParaRPr lang="en-US"/>
        </a:p>
      </dgm:t>
    </dgm:pt>
    <dgm:pt modelId="{8E6E7DEA-D632-4D0D-BA61-BD8F860F6B20}" type="pres">
      <dgm:prSet presAssocID="{B0996B58-BF52-4432-AED0-1ED36E3227B7}" presName="Name0" presStyleCnt="0">
        <dgm:presLayoutVars>
          <dgm:dir/>
          <dgm:animLvl val="lvl"/>
          <dgm:resizeHandles val="exact"/>
        </dgm:presLayoutVars>
      </dgm:prSet>
      <dgm:spPr/>
    </dgm:pt>
    <dgm:pt modelId="{E0B40058-393D-4C9B-8868-621E2ED0BB89}" type="pres">
      <dgm:prSet presAssocID="{53DCDB1C-84D8-451C-8C09-1E3CC63360AD}" presName="boxAndChildren" presStyleCnt="0"/>
      <dgm:spPr/>
    </dgm:pt>
    <dgm:pt modelId="{7227F0B8-9242-4159-BE00-E310A2C7D7CF}" type="pres">
      <dgm:prSet presAssocID="{53DCDB1C-84D8-451C-8C09-1E3CC63360AD}" presName="parentTextBox" presStyleLbl="alignNode1" presStyleIdx="0" presStyleCnt="6"/>
      <dgm:spPr/>
    </dgm:pt>
    <dgm:pt modelId="{A57981EF-73FF-4F35-87AE-4A3CE8FAF062}" type="pres">
      <dgm:prSet presAssocID="{53DCDB1C-84D8-451C-8C09-1E3CC63360AD}" presName="descendantBox" presStyleLbl="bgAccFollowNode1" presStyleIdx="0" presStyleCnt="6"/>
      <dgm:spPr/>
    </dgm:pt>
    <dgm:pt modelId="{AC448A1D-7DBD-48E6-B7B1-3F609C38A298}" type="pres">
      <dgm:prSet presAssocID="{1D06019E-CB91-473E-A2E1-9965AA458998}" presName="sp" presStyleCnt="0"/>
      <dgm:spPr/>
    </dgm:pt>
    <dgm:pt modelId="{25428DD7-3F54-4435-AC27-4359ECB389C3}" type="pres">
      <dgm:prSet presAssocID="{6AC81EAA-3B44-4400-8B79-F2F63B6FAD0D}" presName="arrowAndChildren" presStyleCnt="0"/>
      <dgm:spPr/>
    </dgm:pt>
    <dgm:pt modelId="{FD4373C9-75C0-4530-BA2C-74CEA5751336}" type="pres">
      <dgm:prSet presAssocID="{6AC81EAA-3B44-4400-8B79-F2F63B6FAD0D}" presName="parentTextArrow" presStyleLbl="node1" presStyleIdx="0" presStyleCnt="0"/>
      <dgm:spPr/>
    </dgm:pt>
    <dgm:pt modelId="{E407BEA5-7131-4B72-844F-C7F625D41C03}" type="pres">
      <dgm:prSet presAssocID="{6AC81EAA-3B44-4400-8B79-F2F63B6FAD0D}" presName="arrow" presStyleLbl="alignNode1" presStyleIdx="1" presStyleCnt="6"/>
      <dgm:spPr/>
    </dgm:pt>
    <dgm:pt modelId="{55CB44D4-ED29-4775-811B-33D75C65244F}" type="pres">
      <dgm:prSet presAssocID="{6AC81EAA-3B44-4400-8B79-F2F63B6FAD0D}" presName="descendantArrow" presStyleLbl="bgAccFollowNode1" presStyleIdx="1" presStyleCnt="6"/>
      <dgm:spPr/>
    </dgm:pt>
    <dgm:pt modelId="{53675260-9448-4F77-B4AB-6123518B6831}" type="pres">
      <dgm:prSet presAssocID="{5AA8E223-F126-400E-8A06-7549EF453572}" presName="sp" presStyleCnt="0"/>
      <dgm:spPr/>
    </dgm:pt>
    <dgm:pt modelId="{FB542F74-C51C-4EFD-B8C5-F80AFE205B75}" type="pres">
      <dgm:prSet presAssocID="{AC10AAB7-BEB8-4B9A-A162-645EB62FBE0A}" presName="arrowAndChildren" presStyleCnt="0"/>
      <dgm:spPr/>
    </dgm:pt>
    <dgm:pt modelId="{59AFF01E-4D35-4C15-AD74-32EC5B9C9345}" type="pres">
      <dgm:prSet presAssocID="{AC10AAB7-BEB8-4B9A-A162-645EB62FBE0A}" presName="parentTextArrow" presStyleLbl="node1" presStyleIdx="0" presStyleCnt="0"/>
      <dgm:spPr/>
    </dgm:pt>
    <dgm:pt modelId="{F8BCC325-0DF7-44C3-9DE2-786980E53126}" type="pres">
      <dgm:prSet presAssocID="{AC10AAB7-BEB8-4B9A-A162-645EB62FBE0A}" presName="arrow" presStyleLbl="alignNode1" presStyleIdx="2" presStyleCnt="6"/>
      <dgm:spPr/>
    </dgm:pt>
    <dgm:pt modelId="{C26C8508-B7CA-4A34-BACA-C433B400C863}" type="pres">
      <dgm:prSet presAssocID="{AC10AAB7-BEB8-4B9A-A162-645EB62FBE0A}" presName="descendantArrow" presStyleLbl="bgAccFollowNode1" presStyleIdx="2" presStyleCnt="6"/>
      <dgm:spPr/>
    </dgm:pt>
    <dgm:pt modelId="{5358B45B-4977-4676-B8DD-7AD22A643EFE}" type="pres">
      <dgm:prSet presAssocID="{A291D8FA-E955-431C-866B-DE3CDC2DEB5E}" presName="sp" presStyleCnt="0"/>
      <dgm:spPr/>
    </dgm:pt>
    <dgm:pt modelId="{8C883434-7FC6-4A7C-B591-83702F7479E3}" type="pres">
      <dgm:prSet presAssocID="{648E9C86-A0A7-4EC2-B09A-24A28D9FF9FA}" presName="arrowAndChildren" presStyleCnt="0"/>
      <dgm:spPr/>
    </dgm:pt>
    <dgm:pt modelId="{123E7B6F-9644-4637-B9B1-E2C03E0898FA}" type="pres">
      <dgm:prSet presAssocID="{648E9C86-A0A7-4EC2-B09A-24A28D9FF9FA}" presName="parentTextArrow" presStyleLbl="node1" presStyleIdx="0" presStyleCnt="0"/>
      <dgm:spPr/>
    </dgm:pt>
    <dgm:pt modelId="{A608723F-4C9D-480E-B21B-EF437F4145DC}" type="pres">
      <dgm:prSet presAssocID="{648E9C86-A0A7-4EC2-B09A-24A28D9FF9FA}" presName="arrow" presStyleLbl="alignNode1" presStyleIdx="3" presStyleCnt="6"/>
      <dgm:spPr/>
    </dgm:pt>
    <dgm:pt modelId="{FF32C528-7996-4728-B2EE-4685863B54F6}" type="pres">
      <dgm:prSet presAssocID="{648E9C86-A0A7-4EC2-B09A-24A28D9FF9FA}" presName="descendantArrow" presStyleLbl="bgAccFollowNode1" presStyleIdx="3" presStyleCnt="6"/>
      <dgm:spPr/>
    </dgm:pt>
    <dgm:pt modelId="{D9A120F6-3CEE-4E33-9731-D3E95C21FF6B}" type="pres">
      <dgm:prSet presAssocID="{6CB9C0E4-DE0F-4035-AD66-891B736950D4}" presName="sp" presStyleCnt="0"/>
      <dgm:spPr/>
    </dgm:pt>
    <dgm:pt modelId="{D72D095B-8F1C-4543-BA92-B248C4D9D58D}" type="pres">
      <dgm:prSet presAssocID="{D623E290-A2C9-47FB-9909-F98D46E97721}" presName="arrowAndChildren" presStyleCnt="0"/>
      <dgm:spPr/>
    </dgm:pt>
    <dgm:pt modelId="{0C533542-E4B0-4F2C-AD9C-96A11C3E5232}" type="pres">
      <dgm:prSet presAssocID="{D623E290-A2C9-47FB-9909-F98D46E97721}" presName="parentTextArrow" presStyleLbl="node1" presStyleIdx="0" presStyleCnt="0"/>
      <dgm:spPr/>
    </dgm:pt>
    <dgm:pt modelId="{19A9AA1F-39EF-4D61-895B-A9F1D1C0555D}" type="pres">
      <dgm:prSet presAssocID="{D623E290-A2C9-47FB-9909-F98D46E97721}" presName="arrow" presStyleLbl="alignNode1" presStyleIdx="4" presStyleCnt="6"/>
      <dgm:spPr/>
    </dgm:pt>
    <dgm:pt modelId="{F3FA4072-AFC5-4CCB-8B66-16ABFD421DC9}" type="pres">
      <dgm:prSet presAssocID="{D623E290-A2C9-47FB-9909-F98D46E97721}" presName="descendantArrow" presStyleLbl="bgAccFollowNode1" presStyleIdx="4" presStyleCnt="6"/>
      <dgm:spPr/>
    </dgm:pt>
    <dgm:pt modelId="{36F1D2C2-50F9-4EEB-84ED-72B631EA5CB5}" type="pres">
      <dgm:prSet presAssocID="{3123C500-19F9-4E16-9006-BF60C7089F3D}" presName="sp" presStyleCnt="0"/>
      <dgm:spPr/>
    </dgm:pt>
    <dgm:pt modelId="{3649C471-71A5-4F0D-8100-BDFB5AF6ADDA}" type="pres">
      <dgm:prSet presAssocID="{63639054-750B-438E-80D9-8E5FBB0A4E35}" presName="arrowAndChildren" presStyleCnt="0"/>
      <dgm:spPr/>
    </dgm:pt>
    <dgm:pt modelId="{195B6242-E317-4BC6-83E5-001A6369C9DD}" type="pres">
      <dgm:prSet presAssocID="{63639054-750B-438E-80D9-8E5FBB0A4E35}" presName="parentTextArrow" presStyleLbl="node1" presStyleIdx="0" presStyleCnt="0"/>
      <dgm:spPr/>
    </dgm:pt>
    <dgm:pt modelId="{07014E8A-92F1-440B-9BAF-F21825D7ECF4}" type="pres">
      <dgm:prSet presAssocID="{63639054-750B-438E-80D9-8E5FBB0A4E35}" presName="arrow" presStyleLbl="alignNode1" presStyleIdx="5" presStyleCnt="6"/>
      <dgm:spPr/>
    </dgm:pt>
    <dgm:pt modelId="{6CB215A5-66BB-4CD0-8365-31F98C71FD19}" type="pres">
      <dgm:prSet presAssocID="{63639054-750B-438E-80D9-8E5FBB0A4E35}" presName="descendantArrow" presStyleLbl="bgAccFollowNode1" presStyleIdx="5" presStyleCnt="6"/>
      <dgm:spPr/>
    </dgm:pt>
  </dgm:ptLst>
  <dgm:cxnLst>
    <dgm:cxn modelId="{BFF02100-4F40-45F3-A492-8B625D4A5DD0}" srcId="{B0996B58-BF52-4432-AED0-1ED36E3227B7}" destId="{AC10AAB7-BEB8-4B9A-A162-645EB62FBE0A}" srcOrd="3" destOrd="0" parTransId="{A370F4E4-DF25-4A9B-84A3-9FFEE53656BC}" sibTransId="{5AA8E223-F126-400E-8A06-7549EF453572}"/>
    <dgm:cxn modelId="{7706F600-6B61-463F-9849-AF14A5A37E20}" srcId="{AC10AAB7-BEB8-4B9A-A162-645EB62FBE0A}" destId="{3A34EBD3-CA6E-4005-9884-665CEF124882}" srcOrd="0" destOrd="0" parTransId="{38CE8988-06ED-42C7-85C4-46D752C35729}" sibTransId="{EBF820DB-8CD6-4DB2-9DFA-7D620E5D4E10}"/>
    <dgm:cxn modelId="{61EC4612-CFE9-4E86-A522-0A691DCD6466}" type="presOf" srcId="{63639054-750B-438E-80D9-8E5FBB0A4E35}" destId="{07014E8A-92F1-440B-9BAF-F21825D7ECF4}" srcOrd="1" destOrd="0" presId="urn:microsoft.com/office/officeart/2016/7/layout/VerticalDownArrowProcess"/>
    <dgm:cxn modelId="{96BA5716-4607-4F51-91AC-1D6447882600}" type="presOf" srcId="{3A34EBD3-CA6E-4005-9884-665CEF124882}" destId="{C26C8508-B7CA-4A34-BACA-C433B400C863}" srcOrd="0" destOrd="0" presId="urn:microsoft.com/office/officeart/2016/7/layout/VerticalDownArrowProcess"/>
    <dgm:cxn modelId="{0E09741E-0EB7-4788-81E8-32C7D51DADF4}" type="presOf" srcId="{16010908-DF4E-421C-90CC-E09D7A7CE58B}" destId="{A57981EF-73FF-4F35-87AE-4A3CE8FAF062}" srcOrd="0" destOrd="0" presId="urn:microsoft.com/office/officeart/2016/7/layout/VerticalDownArrowProcess"/>
    <dgm:cxn modelId="{CD382E20-74EC-4FFA-B999-B08C2CF5969B}" type="presOf" srcId="{D623E290-A2C9-47FB-9909-F98D46E97721}" destId="{19A9AA1F-39EF-4D61-895B-A9F1D1C0555D}" srcOrd="1" destOrd="0" presId="urn:microsoft.com/office/officeart/2016/7/layout/VerticalDownArrowProcess"/>
    <dgm:cxn modelId="{C8E04227-3F70-46AD-B533-4FFA37062117}" srcId="{B0996B58-BF52-4432-AED0-1ED36E3227B7}" destId="{D623E290-A2C9-47FB-9909-F98D46E97721}" srcOrd="1" destOrd="0" parTransId="{5FBE2FA5-B2F4-4E0F-A38E-38481FC1BE7C}" sibTransId="{6CB9C0E4-DE0F-4035-AD66-891B736950D4}"/>
    <dgm:cxn modelId="{0C825736-8EFF-410E-9208-04A48D7A7F1A}" type="presOf" srcId="{0C4EDA78-1123-4EF8-B0BA-C29DC304AFCC}" destId="{55CB44D4-ED29-4775-811B-33D75C65244F}" srcOrd="0" destOrd="0" presId="urn:microsoft.com/office/officeart/2016/7/layout/VerticalDownArrowProcess"/>
    <dgm:cxn modelId="{E956513A-C130-49DE-818F-D88B9749BE18}" srcId="{63639054-750B-438E-80D9-8E5FBB0A4E35}" destId="{1C8EC704-0391-4305-B2E5-C7995ECAA711}" srcOrd="0" destOrd="0" parTransId="{04DC582B-3679-4FAF-B4B5-E472134CC0B6}" sibTransId="{383E161B-6EF9-4E01-ADCB-B6ED3F6C25AE}"/>
    <dgm:cxn modelId="{F55FF75E-4526-4FAB-B1E9-106ECBA0276A}" type="presOf" srcId="{AC10AAB7-BEB8-4B9A-A162-645EB62FBE0A}" destId="{F8BCC325-0DF7-44C3-9DE2-786980E53126}" srcOrd="1" destOrd="0" presId="urn:microsoft.com/office/officeart/2016/7/layout/VerticalDownArrowProcess"/>
    <dgm:cxn modelId="{3D62E141-114E-424B-ACC7-F4D222438A4D}" type="presOf" srcId="{1C8EC704-0391-4305-B2E5-C7995ECAA711}" destId="{6CB215A5-66BB-4CD0-8365-31F98C71FD19}" srcOrd="0" destOrd="0" presId="urn:microsoft.com/office/officeart/2016/7/layout/VerticalDownArrowProcess"/>
    <dgm:cxn modelId="{7AFAA562-BD20-46D8-8BE0-3182E0FE9F88}" type="presOf" srcId="{648E9C86-A0A7-4EC2-B09A-24A28D9FF9FA}" destId="{A608723F-4C9D-480E-B21B-EF437F4145DC}" srcOrd="1" destOrd="0" presId="urn:microsoft.com/office/officeart/2016/7/layout/VerticalDownArrowProcess"/>
    <dgm:cxn modelId="{C79AD346-B4B8-4C3B-8F7C-52ADCAB1486D}" type="presOf" srcId="{63639054-750B-438E-80D9-8E5FBB0A4E35}" destId="{195B6242-E317-4BC6-83E5-001A6369C9DD}" srcOrd="0" destOrd="0" presId="urn:microsoft.com/office/officeart/2016/7/layout/VerticalDownArrowProcess"/>
    <dgm:cxn modelId="{2916584A-31BB-44F4-BD29-DE15C8DBFC65}" srcId="{53DCDB1C-84D8-451C-8C09-1E3CC63360AD}" destId="{16010908-DF4E-421C-90CC-E09D7A7CE58B}" srcOrd="0" destOrd="0" parTransId="{C31617E6-C064-430D-A34F-E591550678FF}" sibTransId="{CD5F42D6-5477-4980-8675-E617EA3AEB53}"/>
    <dgm:cxn modelId="{227FB555-0ACE-45A5-A2D9-7BA951E51599}" type="presOf" srcId="{AC10AAB7-BEB8-4B9A-A162-645EB62FBE0A}" destId="{59AFF01E-4D35-4C15-AD74-32EC5B9C9345}" srcOrd="0" destOrd="0" presId="urn:microsoft.com/office/officeart/2016/7/layout/VerticalDownArrowProcess"/>
    <dgm:cxn modelId="{A0390257-4F39-40D3-B461-4489E1BAC064}" srcId="{6AC81EAA-3B44-4400-8B79-F2F63B6FAD0D}" destId="{0C4EDA78-1123-4EF8-B0BA-C29DC304AFCC}" srcOrd="0" destOrd="0" parTransId="{907F044D-5A19-4C4F-A503-5401E91A7FBA}" sibTransId="{9F8220C3-1172-4402-A89E-080C89280288}"/>
    <dgm:cxn modelId="{B82B0F83-6591-4AF1-84D1-03E0557135F0}" srcId="{D623E290-A2C9-47FB-9909-F98D46E97721}" destId="{A2B879A5-EF44-4D5D-9715-423DF0F36B71}" srcOrd="0" destOrd="0" parTransId="{C62F7462-1CC9-4C95-A6B1-2DF28C62CA68}" sibTransId="{690E7751-0048-4932-85FE-20EE3AC6E394}"/>
    <dgm:cxn modelId="{2B946D85-22B0-4328-9466-33FB3A3A99C4}" type="presOf" srcId="{9E774DF1-3D20-4380-9F77-5852E766E673}" destId="{FF32C528-7996-4728-B2EE-4685863B54F6}" srcOrd="0" destOrd="0" presId="urn:microsoft.com/office/officeart/2016/7/layout/VerticalDownArrowProcess"/>
    <dgm:cxn modelId="{205B498B-A047-42F7-AB07-81E3A28509D6}" type="presOf" srcId="{A2B879A5-EF44-4D5D-9715-423DF0F36B71}" destId="{F3FA4072-AFC5-4CCB-8B66-16ABFD421DC9}" srcOrd="0" destOrd="0" presId="urn:microsoft.com/office/officeart/2016/7/layout/VerticalDownArrowProcess"/>
    <dgm:cxn modelId="{E523BD97-E7D7-4793-A5FC-44D24D4121FA}" srcId="{648E9C86-A0A7-4EC2-B09A-24A28D9FF9FA}" destId="{9E774DF1-3D20-4380-9F77-5852E766E673}" srcOrd="0" destOrd="0" parTransId="{7640FFB1-9568-4FCC-8B48-2A0E397A59C7}" sibTransId="{DFED1138-AA9E-44AC-8402-64E1CB26F9C1}"/>
    <dgm:cxn modelId="{A7FE62A1-BD60-4359-85F2-9CB9BFEAB64D}" srcId="{B0996B58-BF52-4432-AED0-1ED36E3227B7}" destId="{53DCDB1C-84D8-451C-8C09-1E3CC63360AD}" srcOrd="5" destOrd="0" parTransId="{08FD4226-0F0A-4A4D-B9EE-83A1CC70EB4A}" sibTransId="{E5D92AAB-B4C2-4712-801D-40E5662A2FA6}"/>
    <dgm:cxn modelId="{DA7D75A2-3CE5-494D-BEA5-232EAFF51944}" srcId="{B0996B58-BF52-4432-AED0-1ED36E3227B7}" destId="{63639054-750B-438E-80D9-8E5FBB0A4E35}" srcOrd="0" destOrd="0" parTransId="{2BF1A4DB-B3C1-481A-A089-16A946B5D1B3}" sibTransId="{3123C500-19F9-4E16-9006-BF60C7089F3D}"/>
    <dgm:cxn modelId="{B9C2A7BB-863A-4E01-993B-97DD4A51283D}" type="presOf" srcId="{D623E290-A2C9-47FB-9909-F98D46E97721}" destId="{0C533542-E4B0-4F2C-AD9C-96A11C3E5232}" srcOrd="0" destOrd="0" presId="urn:microsoft.com/office/officeart/2016/7/layout/VerticalDownArrowProcess"/>
    <dgm:cxn modelId="{1341C4C7-B77E-4159-A993-7C4390E938A9}" type="presOf" srcId="{B0996B58-BF52-4432-AED0-1ED36E3227B7}" destId="{8E6E7DEA-D632-4D0D-BA61-BD8F860F6B20}" srcOrd="0" destOrd="0" presId="urn:microsoft.com/office/officeart/2016/7/layout/VerticalDownArrowProcess"/>
    <dgm:cxn modelId="{F787A4D0-D485-493E-B343-342598C520FC}" srcId="{B0996B58-BF52-4432-AED0-1ED36E3227B7}" destId="{648E9C86-A0A7-4EC2-B09A-24A28D9FF9FA}" srcOrd="2" destOrd="0" parTransId="{468B7050-1C67-4DC0-A43A-4601DC3DD4F3}" sibTransId="{A291D8FA-E955-431C-866B-DE3CDC2DEB5E}"/>
    <dgm:cxn modelId="{40DA64DF-D275-47AA-AB50-1AC544F24973}" type="presOf" srcId="{53DCDB1C-84D8-451C-8C09-1E3CC63360AD}" destId="{7227F0B8-9242-4159-BE00-E310A2C7D7CF}" srcOrd="0" destOrd="0" presId="urn:microsoft.com/office/officeart/2016/7/layout/VerticalDownArrowProcess"/>
    <dgm:cxn modelId="{9738DEE2-2597-4AD9-9087-FFDEB4455E55}" srcId="{B0996B58-BF52-4432-AED0-1ED36E3227B7}" destId="{6AC81EAA-3B44-4400-8B79-F2F63B6FAD0D}" srcOrd="4" destOrd="0" parTransId="{AB2872D8-1273-4B9A-9DA5-AF9437CD6602}" sibTransId="{1D06019E-CB91-473E-A2E1-9965AA458998}"/>
    <dgm:cxn modelId="{DCCFDEE9-71CD-4C25-8FA8-7BC278F237DB}" type="presOf" srcId="{6AC81EAA-3B44-4400-8B79-F2F63B6FAD0D}" destId="{FD4373C9-75C0-4530-BA2C-74CEA5751336}" srcOrd="0" destOrd="0" presId="urn:microsoft.com/office/officeart/2016/7/layout/VerticalDownArrowProcess"/>
    <dgm:cxn modelId="{35AD9FF4-B1C4-4102-A2F0-8E1A7A0C44B3}" type="presOf" srcId="{6AC81EAA-3B44-4400-8B79-F2F63B6FAD0D}" destId="{E407BEA5-7131-4B72-844F-C7F625D41C03}" srcOrd="1" destOrd="0" presId="urn:microsoft.com/office/officeart/2016/7/layout/VerticalDownArrowProcess"/>
    <dgm:cxn modelId="{E6B203F8-0584-408B-A5F9-429765291CBC}" type="presOf" srcId="{648E9C86-A0A7-4EC2-B09A-24A28D9FF9FA}" destId="{123E7B6F-9644-4637-B9B1-E2C03E0898FA}" srcOrd="0" destOrd="0" presId="urn:microsoft.com/office/officeart/2016/7/layout/VerticalDownArrowProcess"/>
    <dgm:cxn modelId="{75A2A8B8-4D04-4FA7-B248-26DCABB9748F}" type="presParOf" srcId="{8E6E7DEA-D632-4D0D-BA61-BD8F860F6B20}" destId="{E0B40058-393D-4C9B-8868-621E2ED0BB89}" srcOrd="0" destOrd="0" presId="urn:microsoft.com/office/officeart/2016/7/layout/VerticalDownArrowProcess"/>
    <dgm:cxn modelId="{38B3F76A-02F6-4000-AE49-CD18290446B4}" type="presParOf" srcId="{E0B40058-393D-4C9B-8868-621E2ED0BB89}" destId="{7227F0B8-9242-4159-BE00-E310A2C7D7CF}" srcOrd="0" destOrd="0" presId="urn:microsoft.com/office/officeart/2016/7/layout/VerticalDownArrowProcess"/>
    <dgm:cxn modelId="{C00A8960-26C2-4A8F-84D0-3061C4FC642C}" type="presParOf" srcId="{E0B40058-393D-4C9B-8868-621E2ED0BB89}" destId="{A57981EF-73FF-4F35-87AE-4A3CE8FAF062}" srcOrd="1" destOrd="0" presId="urn:microsoft.com/office/officeart/2016/7/layout/VerticalDownArrowProcess"/>
    <dgm:cxn modelId="{7FA30FAE-A713-43A2-9763-29FF380B09C0}" type="presParOf" srcId="{8E6E7DEA-D632-4D0D-BA61-BD8F860F6B20}" destId="{AC448A1D-7DBD-48E6-B7B1-3F609C38A298}" srcOrd="1" destOrd="0" presId="urn:microsoft.com/office/officeart/2016/7/layout/VerticalDownArrowProcess"/>
    <dgm:cxn modelId="{E211E6A1-8244-441C-B5B7-D86086489FDE}" type="presParOf" srcId="{8E6E7DEA-D632-4D0D-BA61-BD8F860F6B20}" destId="{25428DD7-3F54-4435-AC27-4359ECB389C3}" srcOrd="2" destOrd="0" presId="urn:microsoft.com/office/officeart/2016/7/layout/VerticalDownArrowProcess"/>
    <dgm:cxn modelId="{D3A900D0-4611-4E8D-A78E-C009BD0D479B}" type="presParOf" srcId="{25428DD7-3F54-4435-AC27-4359ECB389C3}" destId="{FD4373C9-75C0-4530-BA2C-74CEA5751336}" srcOrd="0" destOrd="0" presId="urn:microsoft.com/office/officeart/2016/7/layout/VerticalDownArrowProcess"/>
    <dgm:cxn modelId="{9481A97F-2068-4897-AF0C-902CF08B9DE1}" type="presParOf" srcId="{25428DD7-3F54-4435-AC27-4359ECB389C3}" destId="{E407BEA5-7131-4B72-844F-C7F625D41C03}" srcOrd="1" destOrd="0" presId="urn:microsoft.com/office/officeart/2016/7/layout/VerticalDownArrowProcess"/>
    <dgm:cxn modelId="{79FF894B-020B-47C6-9695-44F3F899D69B}" type="presParOf" srcId="{25428DD7-3F54-4435-AC27-4359ECB389C3}" destId="{55CB44D4-ED29-4775-811B-33D75C65244F}" srcOrd="2" destOrd="0" presId="urn:microsoft.com/office/officeart/2016/7/layout/VerticalDownArrowProcess"/>
    <dgm:cxn modelId="{18C3F7CA-C666-4496-9C5B-25F2B3BC8C91}" type="presParOf" srcId="{8E6E7DEA-D632-4D0D-BA61-BD8F860F6B20}" destId="{53675260-9448-4F77-B4AB-6123518B6831}" srcOrd="3" destOrd="0" presId="urn:microsoft.com/office/officeart/2016/7/layout/VerticalDownArrowProcess"/>
    <dgm:cxn modelId="{51F68355-32E2-4A7B-A6FF-79FC23F045AE}" type="presParOf" srcId="{8E6E7DEA-D632-4D0D-BA61-BD8F860F6B20}" destId="{FB542F74-C51C-4EFD-B8C5-F80AFE205B75}" srcOrd="4" destOrd="0" presId="urn:microsoft.com/office/officeart/2016/7/layout/VerticalDownArrowProcess"/>
    <dgm:cxn modelId="{668BC447-9140-4A8F-BB24-118DA92AEDAC}" type="presParOf" srcId="{FB542F74-C51C-4EFD-B8C5-F80AFE205B75}" destId="{59AFF01E-4D35-4C15-AD74-32EC5B9C9345}" srcOrd="0" destOrd="0" presId="urn:microsoft.com/office/officeart/2016/7/layout/VerticalDownArrowProcess"/>
    <dgm:cxn modelId="{D60AD38D-A661-46CC-BA60-FA0382BE2BAA}" type="presParOf" srcId="{FB542F74-C51C-4EFD-B8C5-F80AFE205B75}" destId="{F8BCC325-0DF7-44C3-9DE2-786980E53126}" srcOrd="1" destOrd="0" presId="urn:microsoft.com/office/officeart/2016/7/layout/VerticalDownArrowProcess"/>
    <dgm:cxn modelId="{2655105D-25C0-48A7-AB06-8785AB157536}" type="presParOf" srcId="{FB542F74-C51C-4EFD-B8C5-F80AFE205B75}" destId="{C26C8508-B7CA-4A34-BACA-C433B400C863}" srcOrd="2" destOrd="0" presId="urn:microsoft.com/office/officeart/2016/7/layout/VerticalDownArrowProcess"/>
    <dgm:cxn modelId="{8246F72E-CF68-4AD9-8583-AFCD9C2B047B}" type="presParOf" srcId="{8E6E7DEA-D632-4D0D-BA61-BD8F860F6B20}" destId="{5358B45B-4977-4676-B8DD-7AD22A643EFE}" srcOrd="5" destOrd="0" presId="urn:microsoft.com/office/officeart/2016/7/layout/VerticalDownArrowProcess"/>
    <dgm:cxn modelId="{5B73F475-DE57-4837-84B5-D15F736399BD}" type="presParOf" srcId="{8E6E7DEA-D632-4D0D-BA61-BD8F860F6B20}" destId="{8C883434-7FC6-4A7C-B591-83702F7479E3}" srcOrd="6" destOrd="0" presId="urn:microsoft.com/office/officeart/2016/7/layout/VerticalDownArrowProcess"/>
    <dgm:cxn modelId="{EDF4AAC4-7B5B-42C6-8BDA-DECA85B9F8E8}" type="presParOf" srcId="{8C883434-7FC6-4A7C-B591-83702F7479E3}" destId="{123E7B6F-9644-4637-B9B1-E2C03E0898FA}" srcOrd="0" destOrd="0" presId="urn:microsoft.com/office/officeart/2016/7/layout/VerticalDownArrowProcess"/>
    <dgm:cxn modelId="{F9ECC1FC-B8E2-4138-A44E-BB31108DF54A}" type="presParOf" srcId="{8C883434-7FC6-4A7C-B591-83702F7479E3}" destId="{A608723F-4C9D-480E-B21B-EF437F4145DC}" srcOrd="1" destOrd="0" presId="urn:microsoft.com/office/officeart/2016/7/layout/VerticalDownArrowProcess"/>
    <dgm:cxn modelId="{F22F2505-9A26-4305-89D8-8A241F00D808}" type="presParOf" srcId="{8C883434-7FC6-4A7C-B591-83702F7479E3}" destId="{FF32C528-7996-4728-B2EE-4685863B54F6}" srcOrd="2" destOrd="0" presId="urn:microsoft.com/office/officeart/2016/7/layout/VerticalDownArrowProcess"/>
    <dgm:cxn modelId="{8ABDA0E6-990A-4F7B-893A-E1DC7CBC35FC}" type="presParOf" srcId="{8E6E7DEA-D632-4D0D-BA61-BD8F860F6B20}" destId="{D9A120F6-3CEE-4E33-9731-D3E95C21FF6B}" srcOrd="7" destOrd="0" presId="urn:microsoft.com/office/officeart/2016/7/layout/VerticalDownArrowProcess"/>
    <dgm:cxn modelId="{7E155F42-A433-4E4B-8F53-DFECD3771BA4}" type="presParOf" srcId="{8E6E7DEA-D632-4D0D-BA61-BD8F860F6B20}" destId="{D72D095B-8F1C-4543-BA92-B248C4D9D58D}" srcOrd="8" destOrd="0" presId="urn:microsoft.com/office/officeart/2016/7/layout/VerticalDownArrowProcess"/>
    <dgm:cxn modelId="{E668C0A1-5101-4C89-A567-2DFA16DFBE6B}" type="presParOf" srcId="{D72D095B-8F1C-4543-BA92-B248C4D9D58D}" destId="{0C533542-E4B0-4F2C-AD9C-96A11C3E5232}" srcOrd="0" destOrd="0" presId="urn:microsoft.com/office/officeart/2016/7/layout/VerticalDownArrowProcess"/>
    <dgm:cxn modelId="{F6FAF3D3-B99A-4A42-A4E6-DD20311A76C1}" type="presParOf" srcId="{D72D095B-8F1C-4543-BA92-B248C4D9D58D}" destId="{19A9AA1F-39EF-4D61-895B-A9F1D1C0555D}" srcOrd="1" destOrd="0" presId="urn:microsoft.com/office/officeart/2016/7/layout/VerticalDownArrowProcess"/>
    <dgm:cxn modelId="{8A0884DC-D41B-4C53-B667-149ED288AB80}" type="presParOf" srcId="{D72D095B-8F1C-4543-BA92-B248C4D9D58D}" destId="{F3FA4072-AFC5-4CCB-8B66-16ABFD421DC9}" srcOrd="2" destOrd="0" presId="urn:microsoft.com/office/officeart/2016/7/layout/VerticalDownArrowProcess"/>
    <dgm:cxn modelId="{4A36388E-4F8A-461E-AF95-048A547227CD}" type="presParOf" srcId="{8E6E7DEA-D632-4D0D-BA61-BD8F860F6B20}" destId="{36F1D2C2-50F9-4EEB-84ED-72B631EA5CB5}" srcOrd="9" destOrd="0" presId="urn:microsoft.com/office/officeart/2016/7/layout/VerticalDownArrowProcess"/>
    <dgm:cxn modelId="{5074EC7D-0DD5-4033-9D28-42F1936EA639}" type="presParOf" srcId="{8E6E7DEA-D632-4D0D-BA61-BD8F860F6B20}" destId="{3649C471-71A5-4F0D-8100-BDFB5AF6ADDA}" srcOrd="10" destOrd="0" presId="urn:microsoft.com/office/officeart/2016/7/layout/VerticalDownArrowProcess"/>
    <dgm:cxn modelId="{0D032A27-A05D-4DAC-B555-3B3C5E64ADBC}" type="presParOf" srcId="{3649C471-71A5-4F0D-8100-BDFB5AF6ADDA}" destId="{195B6242-E317-4BC6-83E5-001A6369C9DD}" srcOrd="0" destOrd="0" presId="urn:microsoft.com/office/officeart/2016/7/layout/VerticalDownArrowProcess"/>
    <dgm:cxn modelId="{186CBF90-10A0-4A2C-A64C-017E4792AFDD}" type="presParOf" srcId="{3649C471-71A5-4F0D-8100-BDFB5AF6ADDA}" destId="{07014E8A-92F1-440B-9BAF-F21825D7ECF4}" srcOrd="1" destOrd="0" presId="urn:microsoft.com/office/officeart/2016/7/layout/VerticalDownArrowProcess"/>
    <dgm:cxn modelId="{B523A83C-DA3F-4039-9178-ADB7D8BAF2DE}" type="presParOf" srcId="{3649C471-71A5-4F0D-8100-BDFB5AF6ADDA}" destId="{6CB215A5-66BB-4CD0-8365-31F98C71FD19}" srcOrd="2" destOrd="0" presId="urn:microsoft.com/office/officeart/2016/7/layout/VerticalDown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EA154E-736D-410D-B6BB-3C2300FDFAB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0A478EF-323E-4FF9-845F-46B684524847}">
      <dgm:prSet/>
      <dgm:spPr/>
      <dgm:t>
        <a:bodyPr/>
        <a:lstStyle/>
        <a:p>
          <a:pPr>
            <a:lnSpc>
              <a:spcPct val="100000"/>
            </a:lnSpc>
          </a:pPr>
          <a:r>
            <a:rPr lang="en-US"/>
            <a:t>The analysis highlights SpaceX's operational patterns, such as preferred launch sites and booster payload capabilities.</a:t>
          </a:r>
        </a:p>
      </dgm:t>
    </dgm:pt>
    <dgm:pt modelId="{16CF7069-6305-4D4C-8AC0-BD05EA27A25D}" type="parTrans" cxnId="{5F630A29-7CD2-4447-ACC3-C8279FB7BC22}">
      <dgm:prSet/>
      <dgm:spPr/>
      <dgm:t>
        <a:bodyPr/>
        <a:lstStyle/>
        <a:p>
          <a:endParaRPr lang="en-US"/>
        </a:p>
      </dgm:t>
    </dgm:pt>
    <dgm:pt modelId="{B3FFB6EA-C66C-41E0-B331-E040C2CAA41B}" type="sibTrans" cxnId="{5F630A29-7CD2-4447-ACC3-C8279FB7BC22}">
      <dgm:prSet/>
      <dgm:spPr/>
      <dgm:t>
        <a:bodyPr/>
        <a:lstStyle/>
        <a:p>
          <a:endParaRPr lang="en-US"/>
        </a:p>
      </dgm:t>
    </dgm:pt>
    <dgm:pt modelId="{7B4C14F9-E655-4204-A270-506BE4EAF903}">
      <dgm:prSet/>
      <dgm:spPr/>
      <dgm:t>
        <a:bodyPr/>
        <a:lstStyle/>
        <a:p>
          <a:pPr>
            <a:lnSpc>
              <a:spcPct val="100000"/>
            </a:lnSpc>
          </a:pPr>
          <a:r>
            <a:rPr lang="en-US"/>
            <a:t>Ranking landing outcomes helps understand the progress in achieving reliable landings, a key goal for cost reduction.</a:t>
          </a:r>
        </a:p>
      </dgm:t>
    </dgm:pt>
    <dgm:pt modelId="{A2F1000B-0067-4014-983D-2D99A0800FFB}" type="parTrans" cxnId="{96129953-88AA-408C-A98A-3EBD143F3E9A}">
      <dgm:prSet/>
      <dgm:spPr/>
      <dgm:t>
        <a:bodyPr/>
        <a:lstStyle/>
        <a:p>
          <a:endParaRPr lang="en-US"/>
        </a:p>
      </dgm:t>
    </dgm:pt>
    <dgm:pt modelId="{5C79F2A8-FA14-459C-A54A-41A936702FC5}" type="sibTrans" cxnId="{96129953-88AA-408C-A98A-3EBD143F3E9A}">
      <dgm:prSet/>
      <dgm:spPr/>
      <dgm:t>
        <a:bodyPr/>
        <a:lstStyle/>
        <a:p>
          <a:endParaRPr lang="en-US"/>
        </a:p>
      </dgm:t>
    </dgm:pt>
    <dgm:pt modelId="{31C4D6C7-1B47-415D-B480-FC77075C46F0}">
      <dgm:prSet/>
      <dgm:spPr/>
      <dgm:t>
        <a:bodyPr/>
        <a:lstStyle/>
        <a:p>
          <a:pPr>
            <a:lnSpc>
              <a:spcPct val="100000"/>
            </a:lnSpc>
          </a:pPr>
          <a:r>
            <a:rPr lang="en-US"/>
            <a:t>Identifying the first successful ground landing is a milestone that marks a breakthrough in reusability.</a:t>
          </a:r>
        </a:p>
      </dgm:t>
    </dgm:pt>
    <dgm:pt modelId="{E677D3EA-F465-405C-9143-5565FDA3D6BB}" type="parTrans" cxnId="{AF24E753-7245-45B3-9CF1-A1ECB539BD92}">
      <dgm:prSet/>
      <dgm:spPr/>
      <dgm:t>
        <a:bodyPr/>
        <a:lstStyle/>
        <a:p>
          <a:endParaRPr lang="en-US"/>
        </a:p>
      </dgm:t>
    </dgm:pt>
    <dgm:pt modelId="{4C8797BF-6A08-41E0-8859-7B88DCBDF6C3}" type="sibTrans" cxnId="{AF24E753-7245-45B3-9CF1-A1ECB539BD92}">
      <dgm:prSet/>
      <dgm:spPr/>
      <dgm:t>
        <a:bodyPr/>
        <a:lstStyle/>
        <a:p>
          <a:endParaRPr lang="en-US"/>
        </a:p>
      </dgm:t>
    </dgm:pt>
    <dgm:pt modelId="{ED775434-9213-4CAD-AAC1-74C94DA04255}" type="pres">
      <dgm:prSet presAssocID="{C6EA154E-736D-410D-B6BB-3C2300FDFAB8}" presName="root" presStyleCnt="0">
        <dgm:presLayoutVars>
          <dgm:dir/>
          <dgm:resizeHandles val="exact"/>
        </dgm:presLayoutVars>
      </dgm:prSet>
      <dgm:spPr/>
    </dgm:pt>
    <dgm:pt modelId="{6FED683D-9A9F-43A0-951F-C72EBFCE95DA}" type="pres">
      <dgm:prSet presAssocID="{F0A478EF-323E-4FF9-845F-46B684524847}" presName="compNode" presStyleCnt="0"/>
      <dgm:spPr/>
    </dgm:pt>
    <dgm:pt modelId="{82DDE74D-DBF2-4296-877B-B4264BD69139}" type="pres">
      <dgm:prSet presAssocID="{F0A478EF-323E-4FF9-845F-46B6845248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Secure"/>
        </a:ext>
      </dgm:extLst>
    </dgm:pt>
    <dgm:pt modelId="{5327CA69-D5A5-4CDA-8D58-4B3186F4027F}" type="pres">
      <dgm:prSet presAssocID="{F0A478EF-323E-4FF9-845F-46B684524847}" presName="spaceRect" presStyleCnt="0"/>
      <dgm:spPr/>
    </dgm:pt>
    <dgm:pt modelId="{A6B6A0B9-C86B-425A-9189-1F39154AAA97}" type="pres">
      <dgm:prSet presAssocID="{F0A478EF-323E-4FF9-845F-46B684524847}" presName="textRect" presStyleLbl="revTx" presStyleIdx="0" presStyleCnt="3">
        <dgm:presLayoutVars>
          <dgm:chMax val="1"/>
          <dgm:chPref val="1"/>
        </dgm:presLayoutVars>
      </dgm:prSet>
      <dgm:spPr/>
    </dgm:pt>
    <dgm:pt modelId="{CD404F2A-4EC7-4279-9033-5070C028AD7E}" type="pres">
      <dgm:prSet presAssocID="{B3FFB6EA-C66C-41E0-B331-E040C2CAA41B}" presName="sibTrans" presStyleCnt="0"/>
      <dgm:spPr/>
    </dgm:pt>
    <dgm:pt modelId="{33B47A12-CD1F-4319-8BF4-3698D5F0BDF1}" type="pres">
      <dgm:prSet presAssocID="{7B4C14F9-E655-4204-A270-506BE4EAF903}" presName="compNode" presStyleCnt="0"/>
      <dgm:spPr/>
    </dgm:pt>
    <dgm:pt modelId="{C35F2677-5396-4E73-B8F6-3A8B0725C5A1}" type="pres">
      <dgm:prSet presAssocID="{7B4C14F9-E655-4204-A270-506BE4EAF9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ep"/>
        </a:ext>
      </dgm:extLst>
    </dgm:pt>
    <dgm:pt modelId="{A9FD378E-46C3-4C40-85FA-CFD2B201D4A1}" type="pres">
      <dgm:prSet presAssocID="{7B4C14F9-E655-4204-A270-506BE4EAF903}" presName="spaceRect" presStyleCnt="0"/>
      <dgm:spPr/>
    </dgm:pt>
    <dgm:pt modelId="{362EEFA2-A12E-4F14-B950-20E228F7D221}" type="pres">
      <dgm:prSet presAssocID="{7B4C14F9-E655-4204-A270-506BE4EAF903}" presName="textRect" presStyleLbl="revTx" presStyleIdx="1" presStyleCnt="3">
        <dgm:presLayoutVars>
          <dgm:chMax val="1"/>
          <dgm:chPref val="1"/>
        </dgm:presLayoutVars>
      </dgm:prSet>
      <dgm:spPr/>
    </dgm:pt>
    <dgm:pt modelId="{AF0CA2DE-87F2-4529-A3C9-A2759BEA3EFA}" type="pres">
      <dgm:prSet presAssocID="{5C79F2A8-FA14-459C-A54A-41A936702FC5}" presName="sibTrans" presStyleCnt="0"/>
      <dgm:spPr/>
    </dgm:pt>
    <dgm:pt modelId="{EEF0C425-2554-4561-A0E7-A70BCB5652D0}" type="pres">
      <dgm:prSet presAssocID="{31C4D6C7-1B47-415D-B480-FC77075C46F0}" presName="compNode" presStyleCnt="0"/>
      <dgm:spPr/>
    </dgm:pt>
    <dgm:pt modelId="{5BC89F1E-B317-4E95-97B6-EDA75774A3EC}" type="pres">
      <dgm:prSet presAssocID="{31C4D6C7-1B47-415D-B480-FC77075C46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ngerprint"/>
        </a:ext>
      </dgm:extLst>
    </dgm:pt>
    <dgm:pt modelId="{5F8E0117-310F-4317-9369-D10B0E34E63E}" type="pres">
      <dgm:prSet presAssocID="{31C4D6C7-1B47-415D-B480-FC77075C46F0}" presName="spaceRect" presStyleCnt="0"/>
      <dgm:spPr/>
    </dgm:pt>
    <dgm:pt modelId="{DD8A257F-D99A-421F-85A5-E78BCE32D834}" type="pres">
      <dgm:prSet presAssocID="{31C4D6C7-1B47-415D-B480-FC77075C46F0}" presName="textRect" presStyleLbl="revTx" presStyleIdx="2" presStyleCnt="3">
        <dgm:presLayoutVars>
          <dgm:chMax val="1"/>
          <dgm:chPref val="1"/>
        </dgm:presLayoutVars>
      </dgm:prSet>
      <dgm:spPr/>
    </dgm:pt>
  </dgm:ptLst>
  <dgm:cxnLst>
    <dgm:cxn modelId="{48A5651C-822B-41AB-9FF8-7D241C2A79A6}" type="presOf" srcId="{F0A478EF-323E-4FF9-845F-46B684524847}" destId="{A6B6A0B9-C86B-425A-9189-1F39154AAA97}" srcOrd="0" destOrd="0" presId="urn:microsoft.com/office/officeart/2018/2/layout/IconLabelList"/>
    <dgm:cxn modelId="{5F630A29-7CD2-4447-ACC3-C8279FB7BC22}" srcId="{C6EA154E-736D-410D-B6BB-3C2300FDFAB8}" destId="{F0A478EF-323E-4FF9-845F-46B684524847}" srcOrd="0" destOrd="0" parTransId="{16CF7069-6305-4D4C-8AC0-BD05EA27A25D}" sibTransId="{B3FFB6EA-C66C-41E0-B331-E040C2CAA41B}"/>
    <dgm:cxn modelId="{BA7BF52C-8AAB-4E1C-A874-14DAC280E8DB}" type="presOf" srcId="{31C4D6C7-1B47-415D-B480-FC77075C46F0}" destId="{DD8A257F-D99A-421F-85A5-E78BCE32D834}" srcOrd="0" destOrd="0" presId="urn:microsoft.com/office/officeart/2018/2/layout/IconLabelList"/>
    <dgm:cxn modelId="{96129953-88AA-408C-A98A-3EBD143F3E9A}" srcId="{C6EA154E-736D-410D-B6BB-3C2300FDFAB8}" destId="{7B4C14F9-E655-4204-A270-506BE4EAF903}" srcOrd="1" destOrd="0" parTransId="{A2F1000B-0067-4014-983D-2D99A0800FFB}" sibTransId="{5C79F2A8-FA14-459C-A54A-41A936702FC5}"/>
    <dgm:cxn modelId="{AF24E753-7245-45B3-9CF1-A1ECB539BD92}" srcId="{C6EA154E-736D-410D-B6BB-3C2300FDFAB8}" destId="{31C4D6C7-1B47-415D-B480-FC77075C46F0}" srcOrd="2" destOrd="0" parTransId="{E677D3EA-F465-405C-9143-5565FDA3D6BB}" sibTransId="{4C8797BF-6A08-41E0-8859-7B88DCBDF6C3}"/>
    <dgm:cxn modelId="{C6B331B1-1006-447A-9F41-08EB5105C8FF}" type="presOf" srcId="{7B4C14F9-E655-4204-A270-506BE4EAF903}" destId="{362EEFA2-A12E-4F14-B950-20E228F7D221}" srcOrd="0" destOrd="0" presId="urn:microsoft.com/office/officeart/2018/2/layout/IconLabelList"/>
    <dgm:cxn modelId="{30A187BB-B94E-43C0-82EF-56027F43A52D}" type="presOf" srcId="{C6EA154E-736D-410D-B6BB-3C2300FDFAB8}" destId="{ED775434-9213-4CAD-AAC1-74C94DA04255}" srcOrd="0" destOrd="0" presId="urn:microsoft.com/office/officeart/2018/2/layout/IconLabelList"/>
    <dgm:cxn modelId="{2562D362-63DD-492E-B608-A541309572C0}" type="presParOf" srcId="{ED775434-9213-4CAD-AAC1-74C94DA04255}" destId="{6FED683D-9A9F-43A0-951F-C72EBFCE95DA}" srcOrd="0" destOrd="0" presId="urn:microsoft.com/office/officeart/2018/2/layout/IconLabelList"/>
    <dgm:cxn modelId="{B935C4C0-D9C1-4FBD-B9CB-56CFFC858632}" type="presParOf" srcId="{6FED683D-9A9F-43A0-951F-C72EBFCE95DA}" destId="{82DDE74D-DBF2-4296-877B-B4264BD69139}" srcOrd="0" destOrd="0" presId="urn:microsoft.com/office/officeart/2018/2/layout/IconLabelList"/>
    <dgm:cxn modelId="{D3EE2C72-D36E-4058-9F5F-94B11EE66A74}" type="presParOf" srcId="{6FED683D-9A9F-43A0-951F-C72EBFCE95DA}" destId="{5327CA69-D5A5-4CDA-8D58-4B3186F4027F}" srcOrd="1" destOrd="0" presId="urn:microsoft.com/office/officeart/2018/2/layout/IconLabelList"/>
    <dgm:cxn modelId="{42D130B9-F138-4347-B621-E15D6EC01BCB}" type="presParOf" srcId="{6FED683D-9A9F-43A0-951F-C72EBFCE95DA}" destId="{A6B6A0B9-C86B-425A-9189-1F39154AAA97}" srcOrd="2" destOrd="0" presId="urn:microsoft.com/office/officeart/2018/2/layout/IconLabelList"/>
    <dgm:cxn modelId="{9B0C539C-79BD-4936-841E-6D7AA8E40DE2}" type="presParOf" srcId="{ED775434-9213-4CAD-AAC1-74C94DA04255}" destId="{CD404F2A-4EC7-4279-9033-5070C028AD7E}" srcOrd="1" destOrd="0" presId="urn:microsoft.com/office/officeart/2018/2/layout/IconLabelList"/>
    <dgm:cxn modelId="{C70EF30D-D53E-486F-974F-565287FEA2E3}" type="presParOf" srcId="{ED775434-9213-4CAD-AAC1-74C94DA04255}" destId="{33B47A12-CD1F-4319-8BF4-3698D5F0BDF1}" srcOrd="2" destOrd="0" presId="urn:microsoft.com/office/officeart/2018/2/layout/IconLabelList"/>
    <dgm:cxn modelId="{4422DF23-21CA-451F-BEF6-2AD490D65ADE}" type="presParOf" srcId="{33B47A12-CD1F-4319-8BF4-3698D5F0BDF1}" destId="{C35F2677-5396-4E73-B8F6-3A8B0725C5A1}" srcOrd="0" destOrd="0" presId="urn:microsoft.com/office/officeart/2018/2/layout/IconLabelList"/>
    <dgm:cxn modelId="{D6249CA9-E41D-4639-9BAB-C0F5E65258A5}" type="presParOf" srcId="{33B47A12-CD1F-4319-8BF4-3698D5F0BDF1}" destId="{A9FD378E-46C3-4C40-85FA-CFD2B201D4A1}" srcOrd="1" destOrd="0" presId="urn:microsoft.com/office/officeart/2018/2/layout/IconLabelList"/>
    <dgm:cxn modelId="{E843942E-F41E-4826-8409-25A8C1EF45D6}" type="presParOf" srcId="{33B47A12-CD1F-4319-8BF4-3698D5F0BDF1}" destId="{362EEFA2-A12E-4F14-B950-20E228F7D221}" srcOrd="2" destOrd="0" presId="urn:microsoft.com/office/officeart/2018/2/layout/IconLabelList"/>
    <dgm:cxn modelId="{31717E7F-01F0-476D-8130-E96164024151}" type="presParOf" srcId="{ED775434-9213-4CAD-AAC1-74C94DA04255}" destId="{AF0CA2DE-87F2-4529-A3C9-A2759BEA3EFA}" srcOrd="3" destOrd="0" presId="urn:microsoft.com/office/officeart/2018/2/layout/IconLabelList"/>
    <dgm:cxn modelId="{C96B684F-41FF-4390-8523-058FA8D40FA2}" type="presParOf" srcId="{ED775434-9213-4CAD-AAC1-74C94DA04255}" destId="{EEF0C425-2554-4561-A0E7-A70BCB5652D0}" srcOrd="4" destOrd="0" presId="urn:microsoft.com/office/officeart/2018/2/layout/IconLabelList"/>
    <dgm:cxn modelId="{C64990D7-7A26-4B73-889B-130BA72AF434}" type="presParOf" srcId="{EEF0C425-2554-4561-A0E7-A70BCB5652D0}" destId="{5BC89F1E-B317-4E95-97B6-EDA75774A3EC}" srcOrd="0" destOrd="0" presId="urn:microsoft.com/office/officeart/2018/2/layout/IconLabelList"/>
    <dgm:cxn modelId="{5E3F5AA6-506F-4973-86C0-06E3AF3FF51B}" type="presParOf" srcId="{EEF0C425-2554-4561-A0E7-A70BCB5652D0}" destId="{5F8E0117-310F-4317-9369-D10B0E34E63E}" srcOrd="1" destOrd="0" presId="urn:microsoft.com/office/officeart/2018/2/layout/IconLabelList"/>
    <dgm:cxn modelId="{C366E57F-FB1F-488C-B7FE-39B19F4D78AC}" type="presParOf" srcId="{EEF0C425-2554-4561-A0E7-A70BCB5652D0}" destId="{DD8A257F-D99A-421F-85A5-E78BCE32D83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C17E4CD-D64C-42F5-AFF6-92DD94378803}"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17078061-9D24-44B7-98FB-5230DAC1BFBF}">
      <dgm:prSet/>
      <dgm:spPr/>
      <dgm:t>
        <a:bodyPr/>
        <a:lstStyle/>
        <a:p>
          <a:r>
            <a:rPr lang="en-US"/>
            <a:t>Data Preprocessing:</a:t>
          </a:r>
        </a:p>
      </dgm:t>
    </dgm:pt>
    <dgm:pt modelId="{0E4A11DA-A22D-48C0-826C-BE93D892C5B1}" type="parTrans" cxnId="{5F158755-E5B3-4EC4-BC07-8072FAEE6EB7}">
      <dgm:prSet/>
      <dgm:spPr/>
      <dgm:t>
        <a:bodyPr/>
        <a:lstStyle/>
        <a:p>
          <a:endParaRPr lang="en-US"/>
        </a:p>
      </dgm:t>
    </dgm:pt>
    <dgm:pt modelId="{E29B7A2B-BB76-4A55-87C3-C41079BD645C}" type="sibTrans" cxnId="{5F158755-E5B3-4EC4-BC07-8072FAEE6EB7}">
      <dgm:prSet/>
      <dgm:spPr/>
      <dgm:t>
        <a:bodyPr/>
        <a:lstStyle/>
        <a:p>
          <a:endParaRPr lang="en-US"/>
        </a:p>
      </dgm:t>
    </dgm:pt>
    <dgm:pt modelId="{BC191FC6-BFF7-46F4-A906-CFB05C828B7A}">
      <dgm:prSet/>
      <dgm:spPr/>
      <dgm:t>
        <a:bodyPr/>
        <a:lstStyle/>
        <a:p>
          <a:r>
            <a:rPr lang="en-US"/>
            <a:t>Standardized features using `StandardScaler`.</a:t>
          </a:r>
        </a:p>
      </dgm:t>
    </dgm:pt>
    <dgm:pt modelId="{C6354C67-2494-4B34-BE02-08DA42F4482C}" type="parTrans" cxnId="{A08E2318-F765-4C09-8239-F432B620A3F2}">
      <dgm:prSet/>
      <dgm:spPr/>
      <dgm:t>
        <a:bodyPr/>
        <a:lstStyle/>
        <a:p>
          <a:endParaRPr lang="en-US"/>
        </a:p>
      </dgm:t>
    </dgm:pt>
    <dgm:pt modelId="{F10CF31E-FF95-4228-B5E3-420F5A5F0096}" type="sibTrans" cxnId="{A08E2318-F765-4C09-8239-F432B620A3F2}">
      <dgm:prSet/>
      <dgm:spPr/>
      <dgm:t>
        <a:bodyPr/>
        <a:lstStyle/>
        <a:p>
          <a:endParaRPr lang="en-US"/>
        </a:p>
      </dgm:t>
    </dgm:pt>
    <dgm:pt modelId="{C3B47767-8121-4E46-AA18-46C25D6C8D7A}">
      <dgm:prSet/>
      <dgm:spPr/>
      <dgm:t>
        <a:bodyPr/>
        <a:lstStyle/>
        <a:p>
          <a:r>
            <a:rPr lang="en-US"/>
            <a:t>Model Training:</a:t>
          </a:r>
        </a:p>
      </dgm:t>
    </dgm:pt>
    <dgm:pt modelId="{6D0F611B-E9DB-46C3-BF64-0743C65C9B01}" type="parTrans" cxnId="{6979B149-C5BC-4367-9DBC-92295309717E}">
      <dgm:prSet/>
      <dgm:spPr/>
      <dgm:t>
        <a:bodyPr/>
        <a:lstStyle/>
        <a:p>
          <a:endParaRPr lang="en-US"/>
        </a:p>
      </dgm:t>
    </dgm:pt>
    <dgm:pt modelId="{37BE8CE8-B951-4B36-8540-51953DBF087F}" type="sibTrans" cxnId="{6979B149-C5BC-4367-9DBC-92295309717E}">
      <dgm:prSet/>
      <dgm:spPr/>
      <dgm:t>
        <a:bodyPr/>
        <a:lstStyle/>
        <a:p>
          <a:endParaRPr lang="en-US"/>
        </a:p>
      </dgm:t>
    </dgm:pt>
    <dgm:pt modelId="{107F519C-F37E-42A1-960D-AEBF7C1DB6CE}">
      <dgm:prSet/>
      <dgm:spPr/>
      <dgm:t>
        <a:bodyPr/>
        <a:lstStyle/>
        <a:p>
          <a:r>
            <a:rPr lang="en-US"/>
            <a:t>Split data into training (80%) and testing (20%) sets.</a:t>
          </a:r>
        </a:p>
      </dgm:t>
    </dgm:pt>
    <dgm:pt modelId="{1E48C93A-4A1C-4C3B-B8A4-8BD9C28291E1}" type="parTrans" cxnId="{E716E158-F36B-4932-8605-BC06A415A8E0}">
      <dgm:prSet/>
      <dgm:spPr/>
      <dgm:t>
        <a:bodyPr/>
        <a:lstStyle/>
        <a:p>
          <a:endParaRPr lang="en-US"/>
        </a:p>
      </dgm:t>
    </dgm:pt>
    <dgm:pt modelId="{806FA444-5C46-4916-976E-76A4DB24267E}" type="sibTrans" cxnId="{E716E158-F36B-4932-8605-BC06A415A8E0}">
      <dgm:prSet/>
      <dgm:spPr/>
      <dgm:t>
        <a:bodyPr/>
        <a:lstStyle/>
        <a:p>
          <a:endParaRPr lang="en-US"/>
        </a:p>
      </dgm:t>
    </dgm:pt>
    <dgm:pt modelId="{9405277B-98D8-42FB-9789-413F4C5E32A6}">
      <dgm:prSet/>
      <dgm:spPr/>
      <dgm:t>
        <a:bodyPr/>
        <a:lstStyle/>
        <a:p>
          <a:r>
            <a:rPr lang="en-US"/>
            <a:t>Used multiple models: Logistic Regression, SVM, and Decision Trees.</a:t>
          </a:r>
        </a:p>
      </dgm:t>
    </dgm:pt>
    <dgm:pt modelId="{5948536B-20F9-45C4-BBDC-D7C7B875D46E}" type="parTrans" cxnId="{612C8EB6-016A-49C9-85F9-DDDED7422CA2}">
      <dgm:prSet/>
      <dgm:spPr/>
      <dgm:t>
        <a:bodyPr/>
        <a:lstStyle/>
        <a:p>
          <a:endParaRPr lang="en-US"/>
        </a:p>
      </dgm:t>
    </dgm:pt>
    <dgm:pt modelId="{7D51B861-1231-4C4B-804F-14C6200A53DD}" type="sibTrans" cxnId="{612C8EB6-016A-49C9-85F9-DDDED7422CA2}">
      <dgm:prSet/>
      <dgm:spPr/>
      <dgm:t>
        <a:bodyPr/>
        <a:lstStyle/>
        <a:p>
          <a:endParaRPr lang="en-US"/>
        </a:p>
      </dgm:t>
    </dgm:pt>
    <dgm:pt modelId="{71FE7F56-CF51-45C9-ABD1-F6AE9313C611}">
      <dgm:prSet/>
      <dgm:spPr/>
      <dgm:t>
        <a:bodyPr/>
        <a:lstStyle/>
        <a:p>
          <a:r>
            <a:rPr lang="en-US"/>
            <a:t>Hyperparameter Tuning:</a:t>
          </a:r>
        </a:p>
      </dgm:t>
    </dgm:pt>
    <dgm:pt modelId="{C5A8036D-47FF-4CAF-AE3A-CDB55C7C5A39}" type="parTrans" cxnId="{FF675BC9-FF8E-4F0D-A6B5-4A716D4D1517}">
      <dgm:prSet/>
      <dgm:spPr/>
      <dgm:t>
        <a:bodyPr/>
        <a:lstStyle/>
        <a:p>
          <a:endParaRPr lang="en-US"/>
        </a:p>
      </dgm:t>
    </dgm:pt>
    <dgm:pt modelId="{12283C84-6A1E-462D-92A7-B81B00283CD5}" type="sibTrans" cxnId="{FF675BC9-FF8E-4F0D-A6B5-4A716D4D1517}">
      <dgm:prSet/>
      <dgm:spPr/>
      <dgm:t>
        <a:bodyPr/>
        <a:lstStyle/>
        <a:p>
          <a:endParaRPr lang="en-US"/>
        </a:p>
      </dgm:t>
    </dgm:pt>
    <dgm:pt modelId="{F8A91102-215D-42AB-82AD-DC9E48AEA7EA}">
      <dgm:prSet/>
      <dgm:spPr/>
      <dgm:t>
        <a:bodyPr/>
        <a:lstStyle/>
        <a:p>
          <a:r>
            <a:rPr lang="en-US"/>
            <a:t>Employed `GridSearchCV` to optimize model parameters for Logistic Regression, SVM, and Decision Trees.</a:t>
          </a:r>
        </a:p>
      </dgm:t>
    </dgm:pt>
    <dgm:pt modelId="{EEB25A8A-C8DE-409F-A173-CC0ED9CAE1B0}" type="parTrans" cxnId="{92F5BF9B-AEE5-4C34-B475-0E7974355026}">
      <dgm:prSet/>
      <dgm:spPr/>
      <dgm:t>
        <a:bodyPr/>
        <a:lstStyle/>
        <a:p>
          <a:endParaRPr lang="en-US"/>
        </a:p>
      </dgm:t>
    </dgm:pt>
    <dgm:pt modelId="{C94041F3-9808-498D-B2FD-A8E123E0E033}" type="sibTrans" cxnId="{92F5BF9B-AEE5-4C34-B475-0E7974355026}">
      <dgm:prSet/>
      <dgm:spPr/>
      <dgm:t>
        <a:bodyPr/>
        <a:lstStyle/>
        <a:p>
          <a:endParaRPr lang="en-US"/>
        </a:p>
      </dgm:t>
    </dgm:pt>
    <dgm:pt modelId="{0E5C137C-742A-4922-ADA4-4A90925D39F4}">
      <dgm:prSet/>
      <dgm:spPr/>
      <dgm:t>
        <a:bodyPr/>
        <a:lstStyle/>
        <a:p>
          <a:r>
            <a:rPr lang="en-US"/>
            <a:t>Model Evaluation:</a:t>
          </a:r>
        </a:p>
      </dgm:t>
    </dgm:pt>
    <dgm:pt modelId="{7E292E6C-AD32-4FF0-A5F0-D1217C84A991}" type="parTrans" cxnId="{8EC9CCFB-8F76-483B-8C62-B82D5149F90C}">
      <dgm:prSet/>
      <dgm:spPr/>
      <dgm:t>
        <a:bodyPr/>
        <a:lstStyle/>
        <a:p>
          <a:endParaRPr lang="en-US"/>
        </a:p>
      </dgm:t>
    </dgm:pt>
    <dgm:pt modelId="{DF9ADA46-F6EC-4DAE-8887-FF53C1875BE9}" type="sibTrans" cxnId="{8EC9CCFB-8F76-483B-8C62-B82D5149F90C}">
      <dgm:prSet/>
      <dgm:spPr/>
      <dgm:t>
        <a:bodyPr/>
        <a:lstStyle/>
        <a:p>
          <a:endParaRPr lang="en-US"/>
        </a:p>
      </dgm:t>
    </dgm:pt>
    <dgm:pt modelId="{BF14026B-9180-4EEF-883D-46E2C4CB6413}">
      <dgm:prSet/>
      <dgm:spPr/>
      <dgm:t>
        <a:bodyPr/>
        <a:lstStyle/>
        <a:p>
          <a:r>
            <a:rPr lang="en-US"/>
            <a:t>Evaluated models using accuracy scores and confusion matrix.</a:t>
          </a:r>
        </a:p>
      </dgm:t>
    </dgm:pt>
    <dgm:pt modelId="{4C53F217-016C-4D9D-A8B6-35DF160E898A}" type="parTrans" cxnId="{AC0C8697-BDDF-47F4-9BAF-639BFFAD67DC}">
      <dgm:prSet/>
      <dgm:spPr/>
      <dgm:t>
        <a:bodyPr/>
        <a:lstStyle/>
        <a:p>
          <a:endParaRPr lang="en-US"/>
        </a:p>
      </dgm:t>
    </dgm:pt>
    <dgm:pt modelId="{AC5440DE-145F-4676-A86C-05FEB6298F3B}" type="sibTrans" cxnId="{AC0C8697-BDDF-47F4-9BAF-639BFFAD67DC}">
      <dgm:prSet/>
      <dgm:spPr/>
      <dgm:t>
        <a:bodyPr/>
        <a:lstStyle/>
        <a:p>
          <a:endParaRPr lang="en-US"/>
        </a:p>
      </dgm:t>
    </dgm:pt>
    <dgm:pt modelId="{EA511DDB-CD06-4608-9D2D-A19AC254C50D}">
      <dgm:prSet/>
      <dgm:spPr/>
      <dgm:t>
        <a:bodyPr/>
        <a:lstStyle/>
        <a:p>
          <a:r>
            <a:rPr lang="en-US"/>
            <a:t>Best Logistic Regression model achieved an accuracy of 83% on the test data.</a:t>
          </a:r>
        </a:p>
      </dgm:t>
    </dgm:pt>
    <dgm:pt modelId="{0CF9AD93-04C1-4231-BF1B-84687783539F}" type="parTrans" cxnId="{A5FD82DC-4316-4096-8D86-B1FC90FD42A4}">
      <dgm:prSet/>
      <dgm:spPr/>
      <dgm:t>
        <a:bodyPr/>
        <a:lstStyle/>
        <a:p>
          <a:endParaRPr lang="en-US"/>
        </a:p>
      </dgm:t>
    </dgm:pt>
    <dgm:pt modelId="{60299763-B331-4C03-860C-39A0E8FC3DC3}" type="sibTrans" cxnId="{A5FD82DC-4316-4096-8D86-B1FC90FD42A4}">
      <dgm:prSet/>
      <dgm:spPr/>
      <dgm:t>
        <a:bodyPr/>
        <a:lstStyle/>
        <a:p>
          <a:endParaRPr lang="en-US"/>
        </a:p>
      </dgm:t>
    </dgm:pt>
    <dgm:pt modelId="{BA0D72D8-46FB-4937-B723-2A24FC33A0D5}">
      <dgm:prSet/>
      <dgm:spPr/>
      <dgm:t>
        <a:bodyPr/>
        <a:lstStyle/>
        <a:p>
          <a:r>
            <a:rPr lang="en-US"/>
            <a:t>Best SVM model achieved an accuracy of 67% on the test data.</a:t>
          </a:r>
        </a:p>
      </dgm:t>
    </dgm:pt>
    <dgm:pt modelId="{1614950B-952F-4C1C-9BDC-BA1F35111038}" type="parTrans" cxnId="{3E289429-9991-4233-9437-580B569B29AC}">
      <dgm:prSet/>
      <dgm:spPr/>
      <dgm:t>
        <a:bodyPr/>
        <a:lstStyle/>
        <a:p>
          <a:endParaRPr lang="en-US"/>
        </a:p>
      </dgm:t>
    </dgm:pt>
    <dgm:pt modelId="{501DDDCC-549A-4DB7-B282-23FB27D626F3}" type="sibTrans" cxnId="{3E289429-9991-4233-9437-580B569B29AC}">
      <dgm:prSet/>
      <dgm:spPr/>
      <dgm:t>
        <a:bodyPr/>
        <a:lstStyle/>
        <a:p>
          <a:endParaRPr lang="en-US"/>
        </a:p>
      </dgm:t>
    </dgm:pt>
    <dgm:pt modelId="{B1072BD4-2D92-4FF7-BE5C-397D39441B83}" type="pres">
      <dgm:prSet presAssocID="{EC17E4CD-D64C-42F5-AFF6-92DD94378803}" presName="diagram" presStyleCnt="0">
        <dgm:presLayoutVars>
          <dgm:dir/>
          <dgm:resizeHandles val="exact"/>
        </dgm:presLayoutVars>
      </dgm:prSet>
      <dgm:spPr/>
    </dgm:pt>
    <dgm:pt modelId="{AD1D21C3-4EEA-48DD-98FD-E2D0DD8999D5}" type="pres">
      <dgm:prSet presAssocID="{17078061-9D24-44B7-98FB-5230DAC1BFBF}" presName="node" presStyleLbl="node1" presStyleIdx="0" presStyleCnt="4">
        <dgm:presLayoutVars>
          <dgm:bulletEnabled val="1"/>
        </dgm:presLayoutVars>
      </dgm:prSet>
      <dgm:spPr/>
    </dgm:pt>
    <dgm:pt modelId="{BE6E5EB9-8BFC-4B25-9F49-89F1C611F5FE}" type="pres">
      <dgm:prSet presAssocID="{E29B7A2B-BB76-4A55-87C3-C41079BD645C}" presName="sibTrans" presStyleCnt="0"/>
      <dgm:spPr/>
    </dgm:pt>
    <dgm:pt modelId="{E9AC7280-C83D-4238-A172-5694DA163EA3}" type="pres">
      <dgm:prSet presAssocID="{C3B47767-8121-4E46-AA18-46C25D6C8D7A}" presName="node" presStyleLbl="node1" presStyleIdx="1" presStyleCnt="4">
        <dgm:presLayoutVars>
          <dgm:bulletEnabled val="1"/>
        </dgm:presLayoutVars>
      </dgm:prSet>
      <dgm:spPr/>
    </dgm:pt>
    <dgm:pt modelId="{5C9A4D4F-13BD-47F5-84C9-B98FABD57250}" type="pres">
      <dgm:prSet presAssocID="{37BE8CE8-B951-4B36-8540-51953DBF087F}" presName="sibTrans" presStyleCnt="0"/>
      <dgm:spPr/>
    </dgm:pt>
    <dgm:pt modelId="{6449732F-372D-4F8E-8602-AD8318090F9E}" type="pres">
      <dgm:prSet presAssocID="{71FE7F56-CF51-45C9-ABD1-F6AE9313C611}" presName="node" presStyleLbl="node1" presStyleIdx="2" presStyleCnt="4">
        <dgm:presLayoutVars>
          <dgm:bulletEnabled val="1"/>
        </dgm:presLayoutVars>
      </dgm:prSet>
      <dgm:spPr/>
    </dgm:pt>
    <dgm:pt modelId="{0C18EFE0-99D9-40AA-92A5-0D609308D0A1}" type="pres">
      <dgm:prSet presAssocID="{12283C84-6A1E-462D-92A7-B81B00283CD5}" presName="sibTrans" presStyleCnt="0"/>
      <dgm:spPr/>
    </dgm:pt>
    <dgm:pt modelId="{95BBACD9-EE16-40F2-9189-CC7A05900BB8}" type="pres">
      <dgm:prSet presAssocID="{0E5C137C-742A-4922-ADA4-4A90925D39F4}" presName="node" presStyleLbl="node1" presStyleIdx="3" presStyleCnt="4">
        <dgm:presLayoutVars>
          <dgm:bulletEnabled val="1"/>
        </dgm:presLayoutVars>
      </dgm:prSet>
      <dgm:spPr/>
    </dgm:pt>
  </dgm:ptLst>
  <dgm:cxnLst>
    <dgm:cxn modelId="{E5457D0D-3FEF-40DD-8BCB-E921A290EC2A}" type="presOf" srcId="{BF14026B-9180-4EEF-883D-46E2C4CB6413}" destId="{95BBACD9-EE16-40F2-9189-CC7A05900BB8}" srcOrd="0" destOrd="1" presId="urn:microsoft.com/office/officeart/2005/8/layout/default"/>
    <dgm:cxn modelId="{A08E2318-F765-4C09-8239-F432B620A3F2}" srcId="{17078061-9D24-44B7-98FB-5230DAC1BFBF}" destId="{BC191FC6-BFF7-46F4-A906-CFB05C828B7A}" srcOrd="0" destOrd="0" parTransId="{C6354C67-2494-4B34-BE02-08DA42F4482C}" sibTransId="{F10CF31E-FF95-4228-B5E3-420F5A5F0096}"/>
    <dgm:cxn modelId="{64DF5B1B-EE7A-4DEB-B3EE-50899E70AE20}" type="presOf" srcId="{F8A91102-215D-42AB-82AD-DC9E48AEA7EA}" destId="{6449732F-372D-4F8E-8602-AD8318090F9E}" srcOrd="0" destOrd="1" presId="urn:microsoft.com/office/officeart/2005/8/layout/default"/>
    <dgm:cxn modelId="{3E289429-9991-4233-9437-580B569B29AC}" srcId="{0E5C137C-742A-4922-ADA4-4A90925D39F4}" destId="{BA0D72D8-46FB-4937-B723-2A24FC33A0D5}" srcOrd="2" destOrd="0" parTransId="{1614950B-952F-4C1C-9BDC-BA1F35111038}" sibTransId="{501DDDCC-549A-4DB7-B282-23FB27D626F3}"/>
    <dgm:cxn modelId="{AA7F262D-93E0-42FD-BF5C-6A5C09DD739D}" type="presOf" srcId="{107F519C-F37E-42A1-960D-AEBF7C1DB6CE}" destId="{E9AC7280-C83D-4238-A172-5694DA163EA3}" srcOrd="0" destOrd="1" presId="urn:microsoft.com/office/officeart/2005/8/layout/default"/>
    <dgm:cxn modelId="{6979B149-C5BC-4367-9DBC-92295309717E}" srcId="{EC17E4CD-D64C-42F5-AFF6-92DD94378803}" destId="{C3B47767-8121-4E46-AA18-46C25D6C8D7A}" srcOrd="1" destOrd="0" parTransId="{6D0F611B-E9DB-46C3-BF64-0743C65C9B01}" sibTransId="{37BE8CE8-B951-4B36-8540-51953DBF087F}"/>
    <dgm:cxn modelId="{A78D2170-61C4-4D8E-AE16-11ECEA50A137}" type="presOf" srcId="{0E5C137C-742A-4922-ADA4-4A90925D39F4}" destId="{95BBACD9-EE16-40F2-9189-CC7A05900BB8}" srcOrd="0" destOrd="0" presId="urn:microsoft.com/office/officeart/2005/8/layout/default"/>
    <dgm:cxn modelId="{5F158755-E5B3-4EC4-BC07-8072FAEE6EB7}" srcId="{EC17E4CD-D64C-42F5-AFF6-92DD94378803}" destId="{17078061-9D24-44B7-98FB-5230DAC1BFBF}" srcOrd="0" destOrd="0" parTransId="{0E4A11DA-A22D-48C0-826C-BE93D892C5B1}" sibTransId="{E29B7A2B-BB76-4A55-87C3-C41079BD645C}"/>
    <dgm:cxn modelId="{E716E158-F36B-4932-8605-BC06A415A8E0}" srcId="{C3B47767-8121-4E46-AA18-46C25D6C8D7A}" destId="{107F519C-F37E-42A1-960D-AEBF7C1DB6CE}" srcOrd="0" destOrd="0" parTransId="{1E48C93A-4A1C-4C3B-B8A4-8BD9C28291E1}" sibTransId="{806FA444-5C46-4916-976E-76A4DB24267E}"/>
    <dgm:cxn modelId="{E63AE182-9624-4018-A3B0-9D539BE97154}" type="presOf" srcId="{BC191FC6-BFF7-46F4-A906-CFB05C828B7A}" destId="{AD1D21C3-4EEA-48DD-98FD-E2D0DD8999D5}" srcOrd="0" destOrd="1" presId="urn:microsoft.com/office/officeart/2005/8/layout/default"/>
    <dgm:cxn modelId="{AC0C8697-BDDF-47F4-9BAF-639BFFAD67DC}" srcId="{0E5C137C-742A-4922-ADA4-4A90925D39F4}" destId="{BF14026B-9180-4EEF-883D-46E2C4CB6413}" srcOrd="0" destOrd="0" parTransId="{4C53F217-016C-4D9D-A8B6-35DF160E898A}" sibTransId="{AC5440DE-145F-4676-A86C-05FEB6298F3B}"/>
    <dgm:cxn modelId="{92F5BF9B-AEE5-4C34-B475-0E7974355026}" srcId="{71FE7F56-CF51-45C9-ABD1-F6AE9313C611}" destId="{F8A91102-215D-42AB-82AD-DC9E48AEA7EA}" srcOrd="0" destOrd="0" parTransId="{EEB25A8A-C8DE-409F-A173-CC0ED9CAE1B0}" sibTransId="{C94041F3-9808-498D-B2FD-A8E123E0E033}"/>
    <dgm:cxn modelId="{D2D99E9E-E00E-4607-AB92-6E0EB2550722}" type="presOf" srcId="{71FE7F56-CF51-45C9-ABD1-F6AE9313C611}" destId="{6449732F-372D-4F8E-8602-AD8318090F9E}" srcOrd="0" destOrd="0" presId="urn:microsoft.com/office/officeart/2005/8/layout/default"/>
    <dgm:cxn modelId="{0A1D8BAE-5C9B-43E5-8E1A-E706FE34CA05}" type="presOf" srcId="{EC17E4CD-D64C-42F5-AFF6-92DD94378803}" destId="{B1072BD4-2D92-4FF7-BE5C-397D39441B83}" srcOrd="0" destOrd="0" presId="urn:microsoft.com/office/officeart/2005/8/layout/default"/>
    <dgm:cxn modelId="{612C8EB6-016A-49C9-85F9-DDDED7422CA2}" srcId="{C3B47767-8121-4E46-AA18-46C25D6C8D7A}" destId="{9405277B-98D8-42FB-9789-413F4C5E32A6}" srcOrd="1" destOrd="0" parTransId="{5948536B-20F9-45C4-BBDC-D7C7B875D46E}" sibTransId="{7D51B861-1231-4C4B-804F-14C6200A53DD}"/>
    <dgm:cxn modelId="{629864BC-E8AD-411F-BDAF-A91971D60765}" type="presOf" srcId="{C3B47767-8121-4E46-AA18-46C25D6C8D7A}" destId="{E9AC7280-C83D-4238-A172-5694DA163EA3}" srcOrd="0" destOrd="0" presId="urn:microsoft.com/office/officeart/2005/8/layout/default"/>
    <dgm:cxn modelId="{90668EC5-67AE-497A-8F85-ECBACC3E3D11}" type="presOf" srcId="{9405277B-98D8-42FB-9789-413F4C5E32A6}" destId="{E9AC7280-C83D-4238-A172-5694DA163EA3}" srcOrd="0" destOrd="2" presId="urn:microsoft.com/office/officeart/2005/8/layout/default"/>
    <dgm:cxn modelId="{FF675BC9-FF8E-4F0D-A6B5-4A716D4D1517}" srcId="{EC17E4CD-D64C-42F5-AFF6-92DD94378803}" destId="{71FE7F56-CF51-45C9-ABD1-F6AE9313C611}" srcOrd="2" destOrd="0" parTransId="{C5A8036D-47FF-4CAF-AE3A-CDB55C7C5A39}" sibTransId="{12283C84-6A1E-462D-92A7-B81B00283CD5}"/>
    <dgm:cxn modelId="{B89398CC-60EC-4A7F-BDEA-96512B39E690}" type="presOf" srcId="{BA0D72D8-46FB-4937-B723-2A24FC33A0D5}" destId="{95BBACD9-EE16-40F2-9189-CC7A05900BB8}" srcOrd="0" destOrd="3" presId="urn:microsoft.com/office/officeart/2005/8/layout/default"/>
    <dgm:cxn modelId="{A5FD82DC-4316-4096-8D86-B1FC90FD42A4}" srcId="{0E5C137C-742A-4922-ADA4-4A90925D39F4}" destId="{EA511DDB-CD06-4608-9D2D-A19AC254C50D}" srcOrd="1" destOrd="0" parTransId="{0CF9AD93-04C1-4231-BF1B-84687783539F}" sibTransId="{60299763-B331-4C03-860C-39A0E8FC3DC3}"/>
    <dgm:cxn modelId="{5449F5DF-F1CB-46F6-ABC9-390E7A871894}" type="presOf" srcId="{17078061-9D24-44B7-98FB-5230DAC1BFBF}" destId="{AD1D21C3-4EEA-48DD-98FD-E2D0DD8999D5}" srcOrd="0" destOrd="0" presId="urn:microsoft.com/office/officeart/2005/8/layout/default"/>
    <dgm:cxn modelId="{7442A3EF-B870-42BF-8C18-2468DAC3E09A}" type="presOf" srcId="{EA511DDB-CD06-4608-9D2D-A19AC254C50D}" destId="{95BBACD9-EE16-40F2-9189-CC7A05900BB8}" srcOrd="0" destOrd="2" presId="urn:microsoft.com/office/officeart/2005/8/layout/default"/>
    <dgm:cxn modelId="{8EC9CCFB-8F76-483B-8C62-B82D5149F90C}" srcId="{EC17E4CD-D64C-42F5-AFF6-92DD94378803}" destId="{0E5C137C-742A-4922-ADA4-4A90925D39F4}" srcOrd="3" destOrd="0" parTransId="{7E292E6C-AD32-4FF0-A5F0-D1217C84A991}" sibTransId="{DF9ADA46-F6EC-4DAE-8887-FF53C1875BE9}"/>
    <dgm:cxn modelId="{3B86559B-8894-4E07-B364-9FDD2351DE46}" type="presParOf" srcId="{B1072BD4-2D92-4FF7-BE5C-397D39441B83}" destId="{AD1D21C3-4EEA-48DD-98FD-E2D0DD8999D5}" srcOrd="0" destOrd="0" presId="urn:microsoft.com/office/officeart/2005/8/layout/default"/>
    <dgm:cxn modelId="{BE5E3F69-8731-45BD-B101-D15D38897203}" type="presParOf" srcId="{B1072BD4-2D92-4FF7-BE5C-397D39441B83}" destId="{BE6E5EB9-8BFC-4B25-9F49-89F1C611F5FE}" srcOrd="1" destOrd="0" presId="urn:microsoft.com/office/officeart/2005/8/layout/default"/>
    <dgm:cxn modelId="{AAFC67B2-A754-418C-BE92-1A93D464EBA3}" type="presParOf" srcId="{B1072BD4-2D92-4FF7-BE5C-397D39441B83}" destId="{E9AC7280-C83D-4238-A172-5694DA163EA3}" srcOrd="2" destOrd="0" presId="urn:microsoft.com/office/officeart/2005/8/layout/default"/>
    <dgm:cxn modelId="{982C2662-C9A0-4ADA-9974-A03BA30588D4}" type="presParOf" srcId="{B1072BD4-2D92-4FF7-BE5C-397D39441B83}" destId="{5C9A4D4F-13BD-47F5-84C9-B98FABD57250}" srcOrd="3" destOrd="0" presId="urn:microsoft.com/office/officeart/2005/8/layout/default"/>
    <dgm:cxn modelId="{B1A20D0B-8ED4-40F9-B401-C994294FBEF3}" type="presParOf" srcId="{B1072BD4-2D92-4FF7-BE5C-397D39441B83}" destId="{6449732F-372D-4F8E-8602-AD8318090F9E}" srcOrd="4" destOrd="0" presId="urn:microsoft.com/office/officeart/2005/8/layout/default"/>
    <dgm:cxn modelId="{E7CBA358-724C-4ED5-9A49-7DC759712BA7}" type="presParOf" srcId="{B1072BD4-2D92-4FF7-BE5C-397D39441B83}" destId="{0C18EFE0-99D9-40AA-92A5-0D609308D0A1}" srcOrd="5" destOrd="0" presId="urn:microsoft.com/office/officeart/2005/8/layout/default"/>
    <dgm:cxn modelId="{61BECA4C-836C-4A79-BFFA-7939AA426ECB}" type="presParOf" srcId="{B1072BD4-2D92-4FF7-BE5C-397D39441B83}" destId="{95BBACD9-EE16-40F2-9189-CC7A05900BB8}"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583282-55D2-4F8A-BCAA-D5FAB79A29EB}"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2F4042E2-76C0-42FC-B07B-45559521AD98}">
      <dgm:prSet/>
      <dgm:spPr/>
      <dgm:t>
        <a:bodyPr/>
        <a:lstStyle/>
        <a:p>
          <a:pPr>
            <a:lnSpc>
              <a:spcPct val="100000"/>
            </a:lnSpc>
          </a:pPr>
          <a:r>
            <a:rPr lang="en-US" b="0" i="0" baseline="0"/>
            <a:t>The success rate of SpaceX launches has shown a steady improvement, peaking in 2019 with a success rate exceeding 85%.</a:t>
          </a:r>
          <a:endParaRPr lang="en-US"/>
        </a:p>
      </dgm:t>
    </dgm:pt>
    <dgm:pt modelId="{4C1D78E2-726D-4428-8A40-149F056A030B}" type="parTrans" cxnId="{0DB3DB4F-B335-4FE5-920B-A3C6A4D54662}">
      <dgm:prSet/>
      <dgm:spPr/>
      <dgm:t>
        <a:bodyPr/>
        <a:lstStyle/>
        <a:p>
          <a:endParaRPr lang="en-US"/>
        </a:p>
      </dgm:t>
    </dgm:pt>
    <dgm:pt modelId="{5058830C-82E7-49F7-835F-FB0A5430CAFE}" type="sibTrans" cxnId="{0DB3DB4F-B335-4FE5-920B-A3C6A4D54662}">
      <dgm:prSet/>
      <dgm:spPr/>
      <dgm:t>
        <a:bodyPr/>
        <a:lstStyle/>
        <a:p>
          <a:pPr>
            <a:lnSpc>
              <a:spcPct val="100000"/>
            </a:lnSpc>
          </a:pPr>
          <a:endParaRPr lang="en-US"/>
        </a:p>
      </dgm:t>
    </dgm:pt>
    <dgm:pt modelId="{BE2F9BF4-16B1-4329-8459-DC07D82F0D96}">
      <dgm:prSet/>
      <dgm:spPr/>
      <dgm:t>
        <a:bodyPr/>
        <a:lstStyle/>
        <a:p>
          <a:pPr>
            <a:lnSpc>
              <a:spcPct val="100000"/>
            </a:lnSpc>
          </a:pPr>
          <a:r>
            <a:rPr lang="en-US" b="0" i="0" baseline="0"/>
            <a:t>Location-based factors such as proximity to coastlines, railways, and highways influence launch success rates.</a:t>
          </a:r>
          <a:endParaRPr lang="en-US"/>
        </a:p>
      </dgm:t>
    </dgm:pt>
    <dgm:pt modelId="{C184A4FA-084A-4E6A-8A5A-C848A966A81D}" type="parTrans" cxnId="{AC4FCF15-7416-4A2B-A5D1-0FD26DEE6C1F}">
      <dgm:prSet/>
      <dgm:spPr/>
      <dgm:t>
        <a:bodyPr/>
        <a:lstStyle/>
        <a:p>
          <a:endParaRPr lang="en-US"/>
        </a:p>
      </dgm:t>
    </dgm:pt>
    <dgm:pt modelId="{93C5CCFE-83B4-4BFE-820D-C0C562283A99}" type="sibTrans" cxnId="{AC4FCF15-7416-4A2B-A5D1-0FD26DEE6C1F}">
      <dgm:prSet/>
      <dgm:spPr/>
      <dgm:t>
        <a:bodyPr/>
        <a:lstStyle/>
        <a:p>
          <a:pPr>
            <a:lnSpc>
              <a:spcPct val="100000"/>
            </a:lnSpc>
          </a:pPr>
          <a:endParaRPr lang="en-US"/>
        </a:p>
      </dgm:t>
    </dgm:pt>
    <dgm:pt modelId="{E4A9A9A8-A507-490D-A570-F2ECCDE7AA87}">
      <dgm:prSet/>
      <dgm:spPr/>
      <dgm:t>
        <a:bodyPr/>
        <a:lstStyle/>
        <a:p>
          <a:pPr>
            <a:lnSpc>
              <a:spcPct val="100000"/>
            </a:lnSpc>
          </a:pPr>
          <a:r>
            <a:rPr lang="en-US" b="0" i="0" baseline="0"/>
            <a:t>The classification models show promising accuracy, with some models achieving over 80% accuracy, indicating robust predictive capabilities for launch success.</a:t>
          </a:r>
          <a:endParaRPr lang="en-US"/>
        </a:p>
      </dgm:t>
    </dgm:pt>
    <dgm:pt modelId="{129DCAB0-7441-4C2E-9AB9-2A7DBB363736}" type="parTrans" cxnId="{70D6FAE0-CC4C-44A1-AC5F-FA9B1F4510EC}">
      <dgm:prSet/>
      <dgm:spPr/>
      <dgm:t>
        <a:bodyPr/>
        <a:lstStyle/>
        <a:p>
          <a:endParaRPr lang="en-US"/>
        </a:p>
      </dgm:t>
    </dgm:pt>
    <dgm:pt modelId="{CB9282D0-52A5-418E-9099-4CE5526CEE2F}" type="sibTrans" cxnId="{70D6FAE0-CC4C-44A1-AC5F-FA9B1F4510EC}">
      <dgm:prSet/>
      <dgm:spPr/>
      <dgm:t>
        <a:bodyPr/>
        <a:lstStyle/>
        <a:p>
          <a:pPr>
            <a:lnSpc>
              <a:spcPct val="100000"/>
            </a:lnSpc>
          </a:pPr>
          <a:endParaRPr lang="en-US"/>
        </a:p>
      </dgm:t>
    </dgm:pt>
    <dgm:pt modelId="{60E004D2-4D07-405E-8DE5-4DBE358A9D76}">
      <dgm:prSet/>
      <dgm:spPr/>
      <dgm:t>
        <a:bodyPr/>
        <a:lstStyle/>
        <a:p>
          <a:pPr>
            <a:lnSpc>
              <a:spcPct val="100000"/>
            </a:lnSpc>
          </a:pPr>
          <a:r>
            <a:rPr lang="en-US" b="0" i="0" baseline="0"/>
            <a:t>The analysis suggests potential improvements in future launch strategies, particularly in site selection and payload management.</a:t>
          </a:r>
          <a:endParaRPr lang="en-US"/>
        </a:p>
      </dgm:t>
    </dgm:pt>
    <dgm:pt modelId="{FA5A6878-1851-441E-8C46-DB826F3F4124}" type="parTrans" cxnId="{3AF3CB53-4CCB-4C67-BFC7-9D414EA94EDF}">
      <dgm:prSet/>
      <dgm:spPr/>
      <dgm:t>
        <a:bodyPr/>
        <a:lstStyle/>
        <a:p>
          <a:endParaRPr lang="en-US"/>
        </a:p>
      </dgm:t>
    </dgm:pt>
    <dgm:pt modelId="{E8627075-0125-4D6A-AE1D-59E1D7548F8D}" type="sibTrans" cxnId="{3AF3CB53-4CCB-4C67-BFC7-9D414EA94EDF}">
      <dgm:prSet/>
      <dgm:spPr/>
      <dgm:t>
        <a:bodyPr/>
        <a:lstStyle/>
        <a:p>
          <a:endParaRPr lang="en-US"/>
        </a:p>
      </dgm:t>
    </dgm:pt>
    <dgm:pt modelId="{EF92D59C-4CE1-4840-BDE5-11F91AE9DCC2}" type="pres">
      <dgm:prSet presAssocID="{41583282-55D2-4F8A-BCAA-D5FAB79A29EB}" presName="diagram" presStyleCnt="0">
        <dgm:presLayoutVars>
          <dgm:dir/>
          <dgm:resizeHandles val="exact"/>
        </dgm:presLayoutVars>
      </dgm:prSet>
      <dgm:spPr/>
    </dgm:pt>
    <dgm:pt modelId="{76FE1D18-3293-4593-B26A-DEC0AA9337B7}" type="pres">
      <dgm:prSet presAssocID="{2F4042E2-76C0-42FC-B07B-45559521AD98}" presName="node" presStyleLbl="node1" presStyleIdx="0" presStyleCnt="4">
        <dgm:presLayoutVars>
          <dgm:bulletEnabled val="1"/>
        </dgm:presLayoutVars>
      </dgm:prSet>
      <dgm:spPr/>
    </dgm:pt>
    <dgm:pt modelId="{3B66F266-A57F-46CD-8256-6158A3B14BAE}" type="pres">
      <dgm:prSet presAssocID="{5058830C-82E7-49F7-835F-FB0A5430CAFE}" presName="sibTrans" presStyleCnt="0"/>
      <dgm:spPr/>
    </dgm:pt>
    <dgm:pt modelId="{7896B630-5A36-4852-BF38-7C64A48CCF32}" type="pres">
      <dgm:prSet presAssocID="{BE2F9BF4-16B1-4329-8459-DC07D82F0D96}" presName="node" presStyleLbl="node1" presStyleIdx="1" presStyleCnt="4">
        <dgm:presLayoutVars>
          <dgm:bulletEnabled val="1"/>
        </dgm:presLayoutVars>
      </dgm:prSet>
      <dgm:spPr/>
    </dgm:pt>
    <dgm:pt modelId="{6690754A-FBEF-4BC6-A1DC-FB2A10267FF4}" type="pres">
      <dgm:prSet presAssocID="{93C5CCFE-83B4-4BFE-820D-C0C562283A99}" presName="sibTrans" presStyleCnt="0"/>
      <dgm:spPr/>
    </dgm:pt>
    <dgm:pt modelId="{3E224078-5DA7-49F0-8F5B-E149A8E9D01C}" type="pres">
      <dgm:prSet presAssocID="{E4A9A9A8-A507-490D-A570-F2ECCDE7AA87}" presName="node" presStyleLbl="node1" presStyleIdx="2" presStyleCnt="4">
        <dgm:presLayoutVars>
          <dgm:bulletEnabled val="1"/>
        </dgm:presLayoutVars>
      </dgm:prSet>
      <dgm:spPr/>
    </dgm:pt>
    <dgm:pt modelId="{3FDCD40C-74EE-433D-8D4A-59116230167D}" type="pres">
      <dgm:prSet presAssocID="{CB9282D0-52A5-418E-9099-4CE5526CEE2F}" presName="sibTrans" presStyleCnt="0"/>
      <dgm:spPr/>
    </dgm:pt>
    <dgm:pt modelId="{D647AB48-4059-4DBD-855B-B3D821217FCF}" type="pres">
      <dgm:prSet presAssocID="{60E004D2-4D07-405E-8DE5-4DBE358A9D76}" presName="node" presStyleLbl="node1" presStyleIdx="3" presStyleCnt="4">
        <dgm:presLayoutVars>
          <dgm:bulletEnabled val="1"/>
        </dgm:presLayoutVars>
      </dgm:prSet>
      <dgm:spPr/>
    </dgm:pt>
  </dgm:ptLst>
  <dgm:cxnLst>
    <dgm:cxn modelId="{AC4FCF15-7416-4A2B-A5D1-0FD26DEE6C1F}" srcId="{41583282-55D2-4F8A-BCAA-D5FAB79A29EB}" destId="{BE2F9BF4-16B1-4329-8459-DC07D82F0D96}" srcOrd="1" destOrd="0" parTransId="{C184A4FA-084A-4E6A-8A5A-C848A966A81D}" sibTransId="{93C5CCFE-83B4-4BFE-820D-C0C562283A99}"/>
    <dgm:cxn modelId="{0DB3DB4F-B335-4FE5-920B-A3C6A4D54662}" srcId="{41583282-55D2-4F8A-BCAA-D5FAB79A29EB}" destId="{2F4042E2-76C0-42FC-B07B-45559521AD98}" srcOrd="0" destOrd="0" parTransId="{4C1D78E2-726D-4428-8A40-149F056A030B}" sibTransId="{5058830C-82E7-49F7-835F-FB0A5430CAFE}"/>
    <dgm:cxn modelId="{3AF3CB53-4CCB-4C67-BFC7-9D414EA94EDF}" srcId="{41583282-55D2-4F8A-BCAA-D5FAB79A29EB}" destId="{60E004D2-4D07-405E-8DE5-4DBE358A9D76}" srcOrd="3" destOrd="0" parTransId="{FA5A6878-1851-441E-8C46-DB826F3F4124}" sibTransId="{E8627075-0125-4D6A-AE1D-59E1D7548F8D}"/>
    <dgm:cxn modelId="{84612554-B9A7-42B6-88A8-B02C531ECC86}" type="presOf" srcId="{E4A9A9A8-A507-490D-A570-F2ECCDE7AA87}" destId="{3E224078-5DA7-49F0-8F5B-E149A8E9D01C}" srcOrd="0" destOrd="0" presId="urn:microsoft.com/office/officeart/2005/8/layout/default"/>
    <dgm:cxn modelId="{AB4C6CA1-DA00-42DF-A315-D7A1A10BDA2D}" type="presOf" srcId="{2F4042E2-76C0-42FC-B07B-45559521AD98}" destId="{76FE1D18-3293-4593-B26A-DEC0AA9337B7}" srcOrd="0" destOrd="0" presId="urn:microsoft.com/office/officeart/2005/8/layout/default"/>
    <dgm:cxn modelId="{82321CDC-8143-41F8-9508-038D942E3FD6}" type="presOf" srcId="{60E004D2-4D07-405E-8DE5-4DBE358A9D76}" destId="{D647AB48-4059-4DBD-855B-B3D821217FCF}" srcOrd="0" destOrd="0" presId="urn:microsoft.com/office/officeart/2005/8/layout/default"/>
    <dgm:cxn modelId="{70D6FAE0-CC4C-44A1-AC5F-FA9B1F4510EC}" srcId="{41583282-55D2-4F8A-BCAA-D5FAB79A29EB}" destId="{E4A9A9A8-A507-490D-A570-F2ECCDE7AA87}" srcOrd="2" destOrd="0" parTransId="{129DCAB0-7441-4C2E-9AB9-2A7DBB363736}" sibTransId="{CB9282D0-52A5-418E-9099-4CE5526CEE2F}"/>
    <dgm:cxn modelId="{3FF606FC-852F-4CA8-B5F1-6787D6665FA1}" type="presOf" srcId="{41583282-55D2-4F8A-BCAA-D5FAB79A29EB}" destId="{EF92D59C-4CE1-4840-BDE5-11F91AE9DCC2}" srcOrd="0" destOrd="0" presId="urn:microsoft.com/office/officeart/2005/8/layout/default"/>
    <dgm:cxn modelId="{B89FD4FC-D825-4F84-A971-C000412EA70B}" type="presOf" srcId="{BE2F9BF4-16B1-4329-8459-DC07D82F0D96}" destId="{7896B630-5A36-4852-BF38-7C64A48CCF32}" srcOrd="0" destOrd="0" presId="urn:microsoft.com/office/officeart/2005/8/layout/default"/>
    <dgm:cxn modelId="{308FA60F-E02E-4556-9B0B-7195A86D1603}" type="presParOf" srcId="{EF92D59C-4CE1-4840-BDE5-11F91AE9DCC2}" destId="{76FE1D18-3293-4593-B26A-DEC0AA9337B7}" srcOrd="0" destOrd="0" presId="urn:microsoft.com/office/officeart/2005/8/layout/default"/>
    <dgm:cxn modelId="{DED373A9-D715-4DDF-95FC-4016F75F622B}" type="presParOf" srcId="{EF92D59C-4CE1-4840-BDE5-11F91AE9DCC2}" destId="{3B66F266-A57F-46CD-8256-6158A3B14BAE}" srcOrd="1" destOrd="0" presId="urn:microsoft.com/office/officeart/2005/8/layout/default"/>
    <dgm:cxn modelId="{230523FB-CA72-4404-A1D6-1582FD9157B7}" type="presParOf" srcId="{EF92D59C-4CE1-4840-BDE5-11F91AE9DCC2}" destId="{7896B630-5A36-4852-BF38-7C64A48CCF32}" srcOrd="2" destOrd="0" presId="urn:microsoft.com/office/officeart/2005/8/layout/default"/>
    <dgm:cxn modelId="{285899B4-2A01-42AD-B2DD-8AE3EB4E2E3A}" type="presParOf" srcId="{EF92D59C-4CE1-4840-BDE5-11F91AE9DCC2}" destId="{6690754A-FBEF-4BC6-A1DC-FB2A10267FF4}" srcOrd="3" destOrd="0" presId="urn:microsoft.com/office/officeart/2005/8/layout/default"/>
    <dgm:cxn modelId="{18900C37-A5A5-4C65-AE67-F8A2A8370D67}" type="presParOf" srcId="{EF92D59C-4CE1-4840-BDE5-11F91AE9DCC2}" destId="{3E224078-5DA7-49F0-8F5B-E149A8E9D01C}" srcOrd="4" destOrd="0" presId="urn:microsoft.com/office/officeart/2005/8/layout/default"/>
    <dgm:cxn modelId="{AACC111D-85F9-43C2-B563-229B6C32D1D6}" type="presParOf" srcId="{EF92D59C-4CE1-4840-BDE5-11F91AE9DCC2}" destId="{3FDCD40C-74EE-433D-8D4A-59116230167D}" srcOrd="5" destOrd="0" presId="urn:microsoft.com/office/officeart/2005/8/layout/default"/>
    <dgm:cxn modelId="{7785D14A-2975-4721-87CB-1033F2C30189}" type="presParOf" srcId="{EF92D59C-4CE1-4840-BDE5-11F91AE9DCC2}" destId="{D647AB48-4059-4DBD-855B-B3D821217FC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2299F-352E-4D92-8644-410E69276D7C}">
      <dsp:nvSpPr>
        <dsp:cNvPr id="0" name=""/>
        <dsp:cNvSpPr/>
      </dsp:nvSpPr>
      <dsp:spPr>
        <a:xfrm>
          <a:off x="1589906" y="41753"/>
          <a:ext cx="969957" cy="9699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499DE-A598-4EF3-8320-244690ACAE2E}">
      <dsp:nvSpPr>
        <dsp:cNvPr id="0" name=""/>
        <dsp:cNvSpPr/>
      </dsp:nvSpPr>
      <dsp:spPr>
        <a:xfrm>
          <a:off x="1793597" y="245444"/>
          <a:ext cx="562575" cy="5625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96F0CD-6B9C-4A76-B0F3-11ED6C60CA9A}">
      <dsp:nvSpPr>
        <dsp:cNvPr id="0" name=""/>
        <dsp:cNvSpPr/>
      </dsp:nvSpPr>
      <dsp:spPr>
        <a:xfrm>
          <a:off x="2767712" y="4175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Executive Summary</a:t>
          </a:r>
        </a:p>
      </dsp:txBody>
      <dsp:txXfrm>
        <a:off x="2767712" y="41753"/>
        <a:ext cx="2286328" cy="969957"/>
      </dsp:txXfrm>
    </dsp:sp>
    <dsp:sp modelId="{4362ECA3-8BD0-4B66-AC91-84E28A60E33F}">
      <dsp:nvSpPr>
        <dsp:cNvPr id="0" name=""/>
        <dsp:cNvSpPr/>
      </dsp:nvSpPr>
      <dsp:spPr>
        <a:xfrm>
          <a:off x="5452415" y="41753"/>
          <a:ext cx="969957" cy="9699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9CF8E-C35A-4229-B057-A6F2EAC7A728}">
      <dsp:nvSpPr>
        <dsp:cNvPr id="0" name=""/>
        <dsp:cNvSpPr/>
      </dsp:nvSpPr>
      <dsp:spPr>
        <a:xfrm>
          <a:off x="5656106" y="245444"/>
          <a:ext cx="562575" cy="5625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9B3A0A-608E-4833-ACF2-2A1D555EDEB5}">
      <dsp:nvSpPr>
        <dsp:cNvPr id="0" name=""/>
        <dsp:cNvSpPr/>
      </dsp:nvSpPr>
      <dsp:spPr>
        <a:xfrm>
          <a:off x="6630221" y="4175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Introduction</a:t>
          </a:r>
        </a:p>
      </dsp:txBody>
      <dsp:txXfrm>
        <a:off x="6630221" y="41753"/>
        <a:ext cx="2286328" cy="969957"/>
      </dsp:txXfrm>
    </dsp:sp>
    <dsp:sp modelId="{76061B15-DB0C-46CF-9946-BEABD9EAEFEA}">
      <dsp:nvSpPr>
        <dsp:cNvPr id="0" name=""/>
        <dsp:cNvSpPr/>
      </dsp:nvSpPr>
      <dsp:spPr>
        <a:xfrm>
          <a:off x="1589906" y="1782733"/>
          <a:ext cx="969957" cy="9699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A72FD-6159-4B86-9429-F603BDE1DFCC}">
      <dsp:nvSpPr>
        <dsp:cNvPr id="0" name=""/>
        <dsp:cNvSpPr/>
      </dsp:nvSpPr>
      <dsp:spPr>
        <a:xfrm>
          <a:off x="1793597" y="1986424"/>
          <a:ext cx="562575" cy="5625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016908-DBBC-4FD9-A59B-3126415F7215}">
      <dsp:nvSpPr>
        <dsp:cNvPr id="0" name=""/>
        <dsp:cNvSpPr/>
      </dsp:nvSpPr>
      <dsp:spPr>
        <a:xfrm>
          <a:off x="2767712" y="178273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Methodology</a:t>
          </a:r>
        </a:p>
      </dsp:txBody>
      <dsp:txXfrm>
        <a:off x="2767712" y="1782733"/>
        <a:ext cx="2286328" cy="969957"/>
      </dsp:txXfrm>
    </dsp:sp>
    <dsp:sp modelId="{CB180F2C-C757-4D33-B0B9-EE286E5CF41F}">
      <dsp:nvSpPr>
        <dsp:cNvPr id="0" name=""/>
        <dsp:cNvSpPr/>
      </dsp:nvSpPr>
      <dsp:spPr>
        <a:xfrm>
          <a:off x="5452415" y="1782733"/>
          <a:ext cx="969957" cy="9699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289060-04DE-442D-909F-9E40613F25A6}">
      <dsp:nvSpPr>
        <dsp:cNvPr id="0" name=""/>
        <dsp:cNvSpPr/>
      </dsp:nvSpPr>
      <dsp:spPr>
        <a:xfrm>
          <a:off x="5656106" y="1986424"/>
          <a:ext cx="562575" cy="5625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F76608-1494-40E9-8C29-1622691C1C78}">
      <dsp:nvSpPr>
        <dsp:cNvPr id="0" name=""/>
        <dsp:cNvSpPr/>
      </dsp:nvSpPr>
      <dsp:spPr>
        <a:xfrm>
          <a:off x="6630221" y="178273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Results</a:t>
          </a:r>
        </a:p>
      </dsp:txBody>
      <dsp:txXfrm>
        <a:off x="6630221" y="1782733"/>
        <a:ext cx="2286328" cy="969957"/>
      </dsp:txXfrm>
    </dsp:sp>
    <dsp:sp modelId="{6292891C-86D6-4AC8-9385-835E361685F4}">
      <dsp:nvSpPr>
        <dsp:cNvPr id="0" name=""/>
        <dsp:cNvSpPr/>
      </dsp:nvSpPr>
      <dsp:spPr>
        <a:xfrm>
          <a:off x="1589906" y="3523712"/>
          <a:ext cx="969957" cy="9699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1BA9CB-C335-42CA-A64F-6AFA680371A4}">
      <dsp:nvSpPr>
        <dsp:cNvPr id="0" name=""/>
        <dsp:cNvSpPr/>
      </dsp:nvSpPr>
      <dsp:spPr>
        <a:xfrm>
          <a:off x="1793597" y="3727403"/>
          <a:ext cx="562575" cy="5625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D11FEC-0FBF-4175-A8B6-A54621666691}">
      <dsp:nvSpPr>
        <dsp:cNvPr id="0" name=""/>
        <dsp:cNvSpPr/>
      </dsp:nvSpPr>
      <dsp:spPr>
        <a:xfrm>
          <a:off x="2767712" y="3523712"/>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Conclusion</a:t>
          </a:r>
        </a:p>
      </dsp:txBody>
      <dsp:txXfrm>
        <a:off x="2767712" y="3523712"/>
        <a:ext cx="2286328" cy="969957"/>
      </dsp:txXfrm>
    </dsp:sp>
    <dsp:sp modelId="{BFE835AA-9D2E-4348-A263-A19D9EA2BC08}">
      <dsp:nvSpPr>
        <dsp:cNvPr id="0" name=""/>
        <dsp:cNvSpPr/>
      </dsp:nvSpPr>
      <dsp:spPr>
        <a:xfrm>
          <a:off x="5452415" y="3523712"/>
          <a:ext cx="969957" cy="9699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4D17C3-2F21-4ED6-85BE-9B57FAE0BE7A}">
      <dsp:nvSpPr>
        <dsp:cNvPr id="0" name=""/>
        <dsp:cNvSpPr/>
      </dsp:nvSpPr>
      <dsp:spPr>
        <a:xfrm>
          <a:off x="5656106" y="3727403"/>
          <a:ext cx="562575" cy="5625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7AA74D-1DA3-4DA2-BEE1-79D85E6CCC52}">
      <dsp:nvSpPr>
        <dsp:cNvPr id="0" name=""/>
        <dsp:cNvSpPr/>
      </dsp:nvSpPr>
      <dsp:spPr>
        <a:xfrm>
          <a:off x="6630221" y="3523712"/>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Appendix</a:t>
          </a:r>
        </a:p>
      </dsp:txBody>
      <dsp:txXfrm>
        <a:off x="6630221" y="3523712"/>
        <a:ext cx="2286328" cy="9699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52359-0C1C-495D-8D18-CBF731309312}">
      <dsp:nvSpPr>
        <dsp:cNvPr id="0" name=""/>
        <dsp:cNvSpPr/>
      </dsp:nvSpPr>
      <dsp:spPr>
        <a:xfrm>
          <a:off x="793" y="1720624"/>
          <a:ext cx="2786339" cy="1769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EA6841-BA20-43F2-9AA0-26562BACC06C}">
      <dsp:nvSpPr>
        <dsp:cNvPr id="0" name=""/>
        <dsp:cNvSpPr/>
      </dsp:nvSpPr>
      <dsp:spPr>
        <a:xfrm>
          <a:off x="310387" y="2014737"/>
          <a:ext cx="2786339" cy="1769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To develop a predictive model to determine the success of Falcon 9 first-stage landings.</a:t>
          </a:r>
        </a:p>
      </dsp:txBody>
      <dsp:txXfrm>
        <a:off x="362209" y="2066559"/>
        <a:ext cx="2682695" cy="1665681"/>
      </dsp:txXfrm>
    </dsp:sp>
    <dsp:sp modelId="{15123F8D-BCC3-44F8-A6DA-F58AF8AE9C5C}">
      <dsp:nvSpPr>
        <dsp:cNvPr id="0" name=""/>
        <dsp:cNvSpPr/>
      </dsp:nvSpPr>
      <dsp:spPr>
        <a:xfrm>
          <a:off x="3406320" y="1720624"/>
          <a:ext cx="2786339" cy="1769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829322-FC62-4414-913F-C426D6030744}">
      <dsp:nvSpPr>
        <dsp:cNvPr id="0" name=""/>
        <dsp:cNvSpPr/>
      </dsp:nvSpPr>
      <dsp:spPr>
        <a:xfrm>
          <a:off x="3715913" y="2014737"/>
          <a:ext cx="2786339" cy="1769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Understanding landing success can drastically reduce launch costs and enhance competitiveness.</a:t>
          </a:r>
        </a:p>
      </dsp:txBody>
      <dsp:txXfrm>
        <a:off x="3767735" y="2066559"/>
        <a:ext cx="2682695" cy="1665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AE7BD-F119-4109-98C4-9624FE57DD57}">
      <dsp:nvSpPr>
        <dsp:cNvPr id="0" name=""/>
        <dsp:cNvSpPr/>
      </dsp:nvSpPr>
      <dsp:spPr>
        <a:xfrm>
          <a:off x="3078" y="1320809"/>
          <a:ext cx="3088323" cy="123532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a:t>Request Falcon9 Launch Wiki Page from its URL (Use BeautifulSoup) </a:t>
          </a:r>
        </a:p>
      </dsp:txBody>
      <dsp:txXfrm>
        <a:off x="3078" y="1320809"/>
        <a:ext cx="2779491" cy="1235329"/>
      </dsp:txXfrm>
    </dsp:sp>
    <dsp:sp modelId="{2D60F791-A3AE-4762-93D7-D8BA5998E79C}">
      <dsp:nvSpPr>
        <dsp:cNvPr id="0" name=""/>
        <dsp:cNvSpPr/>
      </dsp:nvSpPr>
      <dsp:spPr>
        <a:xfrm>
          <a:off x="2473736" y="1320809"/>
          <a:ext cx="3088323" cy="123532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 Extract all column/Variable names from the HTML Table Header</a:t>
          </a:r>
        </a:p>
      </dsp:txBody>
      <dsp:txXfrm>
        <a:off x="3091401" y="1320809"/>
        <a:ext cx="1852994" cy="1235329"/>
      </dsp:txXfrm>
    </dsp:sp>
    <dsp:sp modelId="{ACAE31D2-14CF-416A-979B-9B9D20CAF313}">
      <dsp:nvSpPr>
        <dsp:cNvPr id="0" name=""/>
        <dsp:cNvSpPr/>
      </dsp:nvSpPr>
      <dsp:spPr>
        <a:xfrm>
          <a:off x="4944395" y="1320809"/>
          <a:ext cx="3088323" cy="123532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Create a Data frame by parsing the HTML table</a:t>
          </a:r>
        </a:p>
      </dsp:txBody>
      <dsp:txXfrm>
        <a:off x="5562060" y="1320809"/>
        <a:ext cx="1852994" cy="1235329"/>
      </dsp:txXfrm>
    </dsp:sp>
    <dsp:sp modelId="{E45719E6-10E1-4FE9-B7F0-11C0B87A430E}">
      <dsp:nvSpPr>
        <dsp:cNvPr id="0" name=""/>
        <dsp:cNvSpPr/>
      </dsp:nvSpPr>
      <dsp:spPr>
        <a:xfrm>
          <a:off x="7415054" y="1320809"/>
          <a:ext cx="3088323" cy="123532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Convert to csv file and store</a:t>
          </a:r>
        </a:p>
      </dsp:txBody>
      <dsp:txXfrm>
        <a:off x="8032719" y="1320809"/>
        <a:ext cx="1852994" cy="12353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7F0B8-9242-4159-BE00-E310A2C7D7CF}">
      <dsp:nvSpPr>
        <dsp:cNvPr id="0" name=""/>
        <dsp:cNvSpPr/>
      </dsp:nvSpPr>
      <dsp:spPr>
        <a:xfrm>
          <a:off x="0" y="4863723"/>
          <a:ext cx="1610018" cy="63836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505" tIns="156464" rIns="114505" bIns="156464" numCol="1" spcCol="1270" anchor="ctr" anchorCtr="0">
          <a:noAutofit/>
        </a:bodyPr>
        <a:lstStyle/>
        <a:p>
          <a:pPr marL="0" lvl="0" indent="0" algn="ctr" defTabSz="977900">
            <a:lnSpc>
              <a:spcPct val="90000"/>
            </a:lnSpc>
            <a:spcBef>
              <a:spcPct val="0"/>
            </a:spcBef>
            <a:spcAft>
              <a:spcPct val="35000"/>
            </a:spcAft>
            <a:buNone/>
          </a:pPr>
          <a:r>
            <a:rPr lang="en-US" sz="2200" kern="1200"/>
            <a:t>Calculate</a:t>
          </a:r>
        </a:p>
      </dsp:txBody>
      <dsp:txXfrm>
        <a:off x="0" y="4863723"/>
        <a:ext cx="1610018" cy="638361"/>
      </dsp:txXfrm>
    </dsp:sp>
    <dsp:sp modelId="{A57981EF-73FF-4F35-87AE-4A3CE8FAF062}">
      <dsp:nvSpPr>
        <dsp:cNvPr id="0" name=""/>
        <dsp:cNvSpPr/>
      </dsp:nvSpPr>
      <dsp:spPr>
        <a:xfrm>
          <a:off x="1610018" y="4863723"/>
          <a:ext cx="4830055" cy="63836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7976" tIns="203200" rIns="97976" bIns="203200" numCol="1" spcCol="1270" anchor="ctr" anchorCtr="0">
          <a:noAutofit/>
        </a:bodyPr>
        <a:lstStyle/>
        <a:p>
          <a:pPr marL="0" lvl="0" indent="0" algn="l" defTabSz="711200">
            <a:lnSpc>
              <a:spcPct val="90000"/>
            </a:lnSpc>
            <a:spcBef>
              <a:spcPct val="0"/>
            </a:spcBef>
            <a:spcAft>
              <a:spcPct val="35000"/>
            </a:spcAft>
            <a:buNone/>
          </a:pPr>
          <a:r>
            <a:rPr lang="en-US" sz="1600" kern="1200"/>
            <a:t>Calculate Success Rate</a:t>
          </a:r>
        </a:p>
      </dsp:txBody>
      <dsp:txXfrm>
        <a:off x="1610018" y="4863723"/>
        <a:ext cx="4830055" cy="638361"/>
      </dsp:txXfrm>
    </dsp:sp>
    <dsp:sp modelId="{E407BEA5-7131-4B72-844F-C7F625D41C03}">
      <dsp:nvSpPr>
        <dsp:cNvPr id="0" name=""/>
        <dsp:cNvSpPr/>
      </dsp:nvSpPr>
      <dsp:spPr>
        <a:xfrm rot="10800000">
          <a:off x="0" y="3891499"/>
          <a:ext cx="1610018" cy="981799"/>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505" tIns="156464" rIns="114505" bIns="156464" numCol="1" spcCol="1270" anchor="ctr" anchorCtr="0">
          <a:noAutofit/>
        </a:bodyPr>
        <a:lstStyle/>
        <a:p>
          <a:pPr marL="0" lvl="0" indent="0" algn="ctr" defTabSz="977900">
            <a:lnSpc>
              <a:spcPct val="90000"/>
            </a:lnSpc>
            <a:spcBef>
              <a:spcPct val="0"/>
            </a:spcBef>
            <a:spcAft>
              <a:spcPct val="35000"/>
            </a:spcAft>
            <a:buNone/>
          </a:pPr>
          <a:r>
            <a:rPr lang="en-US" sz="2200" kern="1200"/>
            <a:t>Classify</a:t>
          </a:r>
        </a:p>
      </dsp:txBody>
      <dsp:txXfrm rot="-10800000">
        <a:off x="0" y="3891499"/>
        <a:ext cx="1610018" cy="638169"/>
      </dsp:txXfrm>
    </dsp:sp>
    <dsp:sp modelId="{55CB44D4-ED29-4775-811B-33D75C65244F}">
      <dsp:nvSpPr>
        <dsp:cNvPr id="0" name=""/>
        <dsp:cNvSpPr/>
      </dsp:nvSpPr>
      <dsp:spPr>
        <a:xfrm>
          <a:off x="1610018" y="3891499"/>
          <a:ext cx="4830055" cy="6381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7976" tIns="203200" rIns="97976" bIns="203200" numCol="1" spcCol="1270" anchor="ctr" anchorCtr="0">
          <a:noAutofit/>
        </a:bodyPr>
        <a:lstStyle/>
        <a:p>
          <a:pPr marL="0" lvl="0" indent="0" algn="l" defTabSz="711200">
            <a:lnSpc>
              <a:spcPct val="90000"/>
            </a:lnSpc>
            <a:spcBef>
              <a:spcPct val="0"/>
            </a:spcBef>
            <a:spcAft>
              <a:spcPct val="35000"/>
            </a:spcAft>
            <a:buNone/>
          </a:pPr>
          <a:r>
            <a:rPr lang="en-US" sz="1600" kern="1200"/>
            <a:t>Classify Outcomes</a:t>
          </a:r>
        </a:p>
      </dsp:txBody>
      <dsp:txXfrm>
        <a:off x="1610018" y="3891499"/>
        <a:ext cx="4830055" cy="638169"/>
      </dsp:txXfrm>
    </dsp:sp>
    <dsp:sp modelId="{F8BCC325-0DF7-44C3-9DE2-786980E53126}">
      <dsp:nvSpPr>
        <dsp:cNvPr id="0" name=""/>
        <dsp:cNvSpPr/>
      </dsp:nvSpPr>
      <dsp:spPr>
        <a:xfrm rot="10800000">
          <a:off x="0" y="2919275"/>
          <a:ext cx="1610018" cy="981799"/>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505" tIns="156464" rIns="114505" bIns="156464" numCol="1" spcCol="1270" anchor="ctr" anchorCtr="0">
          <a:noAutofit/>
        </a:bodyPr>
        <a:lstStyle/>
        <a:p>
          <a:pPr marL="0" lvl="0" indent="0" algn="ctr" defTabSz="977900">
            <a:lnSpc>
              <a:spcPct val="90000"/>
            </a:lnSpc>
            <a:spcBef>
              <a:spcPct val="0"/>
            </a:spcBef>
            <a:spcAft>
              <a:spcPct val="35000"/>
            </a:spcAft>
            <a:buNone/>
          </a:pPr>
          <a:r>
            <a:rPr lang="en-US" sz="2200" kern="1200"/>
            <a:t>Analyze</a:t>
          </a:r>
        </a:p>
      </dsp:txBody>
      <dsp:txXfrm rot="-10800000">
        <a:off x="0" y="2919275"/>
        <a:ext cx="1610018" cy="638169"/>
      </dsp:txXfrm>
    </dsp:sp>
    <dsp:sp modelId="{C26C8508-B7CA-4A34-BACA-C433B400C863}">
      <dsp:nvSpPr>
        <dsp:cNvPr id="0" name=""/>
        <dsp:cNvSpPr/>
      </dsp:nvSpPr>
      <dsp:spPr>
        <a:xfrm>
          <a:off x="1610018" y="2919275"/>
          <a:ext cx="4830055" cy="6381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7976" tIns="203200" rIns="97976" bIns="203200" numCol="1" spcCol="1270" anchor="ctr" anchorCtr="0">
          <a:noAutofit/>
        </a:bodyPr>
        <a:lstStyle/>
        <a:p>
          <a:pPr marL="0" lvl="0" indent="0" algn="l" defTabSz="711200">
            <a:lnSpc>
              <a:spcPct val="90000"/>
            </a:lnSpc>
            <a:spcBef>
              <a:spcPct val="0"/>
            </a:spcBef>
            <a:spcAft>
              <a:spcPct val="35000"/>
            </a:spcAft>
            <a:buNone/>
          </a:pPr>
          <a:r>
            <a:rPr lang="en-US" sz="1600" kern="1200"/>
            <a:t>Analyze Launch Data</a:t>
          </a:r>
        </a:p>
      </dsp:txBody>
      <dsp:txXfrm>
        <a:off x="1610018" y="2919275"/>
        <a:ext cx="4830055" cy="638169"/>
      </dsp:txXfrm>
    </dsp:sp>
    <dsp:sp modelId="{A608723F-4C9D-480E-B21B-EF437F4145DC}">
      <dsp:nvSpPr>
        <dsp:cNvPr id="0" name=""/>
        <dsp:cNvSpPr/>
      </dsp:nvSpPr>
      <dsp:spPr>
        <a:xfrm rot="10800000">
          <a:off x="0" y="1947051"/>
          <a:ext cx="1610018" cy="981799"/>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505" tIns="156464" rIns="114505" bIns="156464" numCol="1" spcCol="1270" anchor="ctr" anchorCtr="0">
          <a:noAutofit/>
        </a:bodyPr>
        <a:lstStyle/>
        <a:p>
          <a:pPr marL="0" lvl="0" indent="0" algn="ctr" defTabSz="977900">
            <a:lnSpc>
              <a:spcPct val="90000"/>
            </a:lnSpc>
            <a:spcBef>
              <a:spcPct val="0"/>
            </a:spcBef>
            <a:spcAft>
              <a:spcPct val="35000"/>
            </a:spcAft>
            <a:buNone/>
          </a:pPr>
          <a:r>
            <a:rPr lang="en-US" sz="2200" kern="1200"/>
            <a:t>Validate</a:t>
          </a:r>
        </a:p>
      </dsp:txBody>
      <dsp:txXfrm rot="-10800000">
        <a:off x="0" y="1947051"/>
        <a:ext cx="1610018" cy="638169"/>
      </dsp:txXfrm>
    </dsp:sp>
    <dsp:sp modelId="{FF32C528-7996-4728-B2EE-4685863B54F6}">
      <dsp:nvSpPr>
        <dsp:cNvPr id="0" name=""/>
        <dsp:cNvSpPr/>
      </dsp:nvSpPr>
      <dsp:spPr>
        <a:xfrm>
          <a:off x="1610018" y="1947051"/>
          <a:ext cx="4830055" cy="6381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7976" tIns="203200" rIns="97976" bIns="203200" numCol="1" spcCol="1270" anchor="ctr" anchorCtr="0">
          <a:noAutofit/>
        </a:bodyPr>
        <a:lstStyle/>
        <a:p>
          <a:pPr marL="0" lvl="0" indent="0" algn="l" defTabSz="711200">
            <a:lnSpc>
              <a:spcPct val="90000"/>
            </a:lnSpc>
            <a:spcBef>
              <a:spcPct val="0"/>
            </a:spcBef>
            <a:spcAft>
              <a:spcPct val="35000"/>
            </a:spcAft>
            <a:buNone/>
          </a:pPr>
          <a:r>
            <a:rPr lang="en-US" sz="1600" kern="1200"/>
            <a:t>Validate Data Types</a:t>
          </a:r>
        </a:p>
      </dsp:txBody>
      <dsp:txXfrm>
        <a:off x="1610018" y="1947051"/>
        <a:ext cx="4830055" cy="638169"/>
      </dsp:txXfrm>
    </dsp:sp>
    <dsp:sp modelId="{19A9AA1F-39EF-4D61-895B-A9F1D1C0555D}">
      <dsp:nvSpPr>
        <dsp:cNvPr id="0" name=""/>
        <dsp:cNvSpPr/>
      </dsp:nvSpPr>
      <dsp:spPr>
        <a:xfrm rot="10800000">
          <a:off x="0" y="974827"/>
          <a:ext cx="1610018" cy="981799"/>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505" tIns="156464" rIns="114505" bIns="156464" numCol="1" spcCol="1270" anchor="ctr" anchorCtr="0">
          <a:noAutofit/>
        </a:bodyPr>
        <a:lstStyle/>
        <a:p>
          <a:pPr marL="0" lvl="0" indent="0" algn="ctr" defTabSz="977900">
            <a:lnSpc>
              <a:spcPct val="90000"/>
            </a:lnSpc>
            <a:spcBef>
              <a:spcPct val="0"/>
            </a:spcBef>
            <a:spcAft>
              <a:spcPct val="35000"/>
            </a:spcAft>
            <a:buNone/>
          </a:pPr>
          <a:r>
            <a:rPr lang="en-US" sz="2200" kern="1200"/>
            <a:t>Handle</a:t>
          </a:r>
        </a:p>
      </dsp:txBody>
      <dsp:txXfrm rot="-10800000">
        <a:off x="0" y="974827"/>
        <a:ext cx="1610018" cy="638169"/>
      </dsp:txXfrm>
    </dsp:sp>
    <dsp:sp modelId="{F3FA4072-AFC5-4CCB-8B66-16ABFD421DC9}">
      <dsp:nvSpPr>
        <dsp:cNvPr id="0" name=""/>
        <dsp:cNvSpPr/>
      </dsp:nvSpPr>
      <dsp:spPr>
        <a:xfrm>
          <a:off x="1610018" y="974827"/>
          <a:ext cx="4830055" cy="6381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7976" tIns="203200" rIns="97976" bIns="203200" numCol="1" spcCol="1270" anchor="ctr" anchorCtr="0">
          <a:noAutofit/>
        </a:bodyPr>
        <a:lstStyle/>
        <a:p>
          <a:pPr marL="0" lvl="0" indent="0" algn="l" defTabSz="711200">
            <a:lnSpc>
              <a:spcPct val="90000"/>
            </a:lnSpc>
            <a:spcBef>
              <a:spcPct val="0"/>
            </a:spcBef>
            <a:spcAft>
              <a:spcPct val="35000"/>
            </a:spcAft>
            <a:buNone/>
          </a:pPr>
          <a:r>
            <a:rPr lang="en-US" sz="1600" kern="1200"/>
            <a:t>Handle Missing Values</a:t>
          </a:r>
        </a:p>
      </dsp:txBody>
      <dsp:txXfrm>
        <a:off x="1610018" y="974827"/>
        <a:ext cx="4830055" cy="638169"/>
      </dsp:txXfrm>
    </dsp:sp>
    <dsp:sp modelId="{07014E8A-92F1-440B-9BAF-F21825D7ECF4}">
      <dsp:nvSpPr>
        <dsp:cNvPr id="0" name=""/>
        <dsp:cNvSpPr/>
      </dsp:nvSpPr>
      <dsp:spPr>
        <a:xfrm rot="10800000">
          <a:off x="0" y="2603"/>
          <a:ext cx="1610018" cy="981799"/>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505" tIns="156464" rIns="114505" bIns="156464" numCol="1" spcCol="1270" anchor="ctr" anchorCtr="0">
          <a:noAutofit/>
        </a:bodyPr>
        <a:lstStyle/>
        <a:p>
          <a:pPr marL="0" lvl="0" indent="0" algn="ctr" defTabSz="977900">
            <a:lnSpc>
              <a:spcPct val="90000"/>
            </a:lnSpc>
            <a:spcBef>
              <a:spcPct val="0"/>
            </a:spcBef>
            <a:spcAft>
              <a:spcPct val="35000"/>
            </a:spcAft>
            <a:buNone/>
          </a:pPr>
          <a:r>
            <a:rPr lang="en-US" sz="2200" kern="1200"/>
            <a:t>Convert</a:t>
          </a:r>
        </a:p>
      </dsp:txBody>
      <dsp:txXfrm rot="-10800000">
        <a:off x="0" y="2603"/>
        <a:ext cx="1610018" cy="638169"/>
      </dsp:txXfrm>
    </dsp:sp>
    <dsp:sp modelId="{6CB215A5-66BB-4CD0-8365-31F98C71FD19}">
      <dsp:nvSpPr>
        <dsp:cNvPr id="0" name=""/>
        <dsp:cNvSpPr/>
      </dsp:nvSpPr>
      <dsp:spPr>
        <a:xfrm>
          <a:off x="1610018" y="2603"/>
          <a:ext cx="4830055" cy="6381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7976" tIns="203200" rIns="97976" bIns="203200" numCol="1" spcCol="1270" anchor="ctr" anchorCtr="0">
          <a:noAutofit/>
        </a:bodyPr>
        <a:lstStyle/>
        <a:p>
          <a:pPr marL="0" lvl="0" indent="0" algn="l" defTabSz="711200">
            <a:lnSpc>
              <a:spcPct val="90000"/>
            </a:lnSpc>
            <a:spcBef>
              <a:spcPct val="0"/>
            </a:spcBef>
            <a:spcAft>
              <a:spcPct val="35000"/>
            </a:spcAft>
            <a:buNone/>
          </a:pPr>
          <a:r>
            <a:rPr lang="en-US" sz="1600" kern="1200"/>
            <a:t>Convert to DataFrame</a:t>
          </a:r>
        </a:p>
      </dsp:txBody>
      <dsp:txXfrm>
        <a:off x="1610018" y="2603"/>
        <a:ext cx="4830055" cy="6381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DE74D-DBF2-4296-877B-B4264BD69139}">
      <dsp:nvSpPr>
        <dsp:cNvPr id="0" name=""/>
        <dsp:cNvSpPr/>
      </dsp:nvSpPr>
      <dsp:spPr>
        <a:xfrm>
          <a:off x="962316" y="1012678"/>
          <a:ext cx="1256939" cy="12569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B6A0B9-C86B-425A-9189-1F39154AAA97}">
      <dsp:nvSpPr>
        <dsp:cNvPr id="0" name=""/>
        <dsp:cNvSpPr/>
      </dsp:nvSpPr>
      <dsp:spPr>
        <a:xfrm>
          <a:off x="194186" y="2618659"/>
          <a:ext cx="27931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The analysis highlights SpaceX's operational patterns, such as preferred launch sites and booster payload capabilities.</a:t>
          </a:r>
        </a:p>
      </dsp:txBody>
      <dsp:txXfrm>
        <a:off x="194186" y="2618659"/>
        <a:ext cx="2793198" cy="720000"/>
      </dsp:txXfrm>
    </dsp:sp>
    <dsp:sp modelId="{C35F2677-5396-4E73-B8F6-3A8B0725C5A1}">
      <dsp:nvSpPr>
        <dsp:cNvPr id="0" name=""/>
        <dsp:cNvSpPr/>
      </dsp:nvSpPr>
      <dsp:spPr>
        <a:xfrm>
          <a:off x="4244324" y="1012678"/>
          <a:ext cx="1256939" cy="12569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2EEFA2-A12E-4F14-B950-20E228F7D221}">
      <dsp:nvSpPr>
        <dsp:cNvPr id="0" name=""/>
        <dsp:cNvSpPr/>
      </dsp:nvSpPr>
      <dsp:spPr>
        <a:xfrm>
          <a:off x="3476195" y="2618659"/>
          <a:ext cx="27931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Ranking landing outcomes helps understand the progress in achieving reliable landings, a key goal for cost reduction.</a:t>
          </a:r>
        </a:p>
      </dsp:txBody>
      <dsp:txXfrm>
        <a:off x="3476195" y="2618659"/>
        <a:ext cx="2793198" cy="720000"/>
      </dsp:txXfrm>
    </dsp:sp>
    <dsp:sp modelId="{5BC89F1E-B317-4E95-97B6-EDA75774A3EC}">
      <dsp:nvSpPr>
        <dsp:cNvPr id="0" name=""/>
        <dsp:cNvSpPr/>
      </dsp:nvSpPr>
      <dsp:spPr>
        <a:xfrm>
          <a:off x="7526333" y="1012678"/>
          <a:ext cx="1256939" cy="12569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8A257F-D99A-421F-85A5-E78BCE32D834}">
      <dsp:nvSpPr>
        <dsp:cNvPr id="0" name=""/>
        <dsp:cNvSpPr/>
      </dsp:nvSpPr>
      <dsp:spPr>
        <a:xfrm>
          <a:off x="6758203" y="2618659"/>
          <a:ext cx="279319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Identifying the first successful ground landing is a milestone that marks a breakthrough in reusability.</a:t>
          </a:r>
        </a:p>
      </dsp:txBody>
      <dsp:txXfrm>
        <a:off x="6758203" y="2618659"/>
        <a:ext cx="2793198"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D21C3-4EEA-48DD-98FD-E2D0DD8999D5}">
      <dsp:nvSpPr>
        <dsp:cNvPr id="0" name=""/>
        <dsp:cNvSpPr/>
      </dsp:nvSpPr>
      <dsp:spPr>
        <a:xfrm>
          <a:off x="1360242" y="1232"/>
          <a:ext cx="3345287" cy="2007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Data Preprocessing:</a:t>
          </a:r>
        </a:p>
        <a:p>
          <a:pPr marL="114300" lvl="1" indent="-114300" algn="l" defTabSz="622300">
            <a:lnSpc>
              <a:spcPct val="90000"/>
            </a:lnSpc>
            <a:spcBef>
              <a:spcPct val="0"/>
            </a:spcBef>
            <a:spcAft>
              <a:spcPct val="15000"/>
            </a:spcAft>
            <a:buChar char="•"/>
          </a:pPr>
          <a:r>
            <a:rPr lang="en-US" sz="1400" kern="1200"/>
            <a:t>Standardized features using `StandardScaler`.</a:t>
          </a:r>
        </a:p>
      </dsp:txBody>
      <dsp:txXfrm>
        <a:off x="1360242" y="1232"/>
        <a:ext cx="3345287" cy="2007172"/>
      </dsp:txXfrm>
    </dsp:sp>
    <dsp:sp modelId="{E9AC7280-C83D-4238-A172-5694DA163EA3}">
      <dsp:nvSpPr>
        <dsp:cNvPr id="0" name=""/>
        <dsp:cNvSpPr/>
      </dsp:nvSpPr>
      <dsp:spPr>
        <a:xfrm>
          <a:off x="5040058" y="1232"/>
          <a:ext cx="3345287" cy="2007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Model Training:</a:t>
          </a:r>
        </a:p>
        <a:p>
          <a:pPr marL="114300" lvl="1" indent="-114300" algn="l" defTabSz="622300">
            <a:lnSpc>
              <a:spcPct val="90000"/>
            </a:lnSpc>
            <a:spcBef>
              <a:spcPct val="0"/>
            </a:spcBef>
            <a:spcAft>
              <a:spcPct val="15000"/>
            </a:spcAft>
            <a:buChar char="•"/>
          </a:pPr>
          <a:r>
            <a:rPr lang="en-US" sz="1400" kern="1200"/>
            <a:t>Split data into training (80%) and testing (20%) sets.</a:t>
          </a:r>
        </a:p>
        <a:p>
          <a:pPr marL="114300" lvl="1" indent="-114300" algn="l" defTabSz="622300">
            <a:lnSpc>
              <a:spcPct val="90000"/>
            </a:lnSpc>
            <a:spcBef>
              <a:spcPct val="0"/>
            </a:spcBef>
            <a:spcAft>
              <a:spcPct val="15000"/>
            </a:spcAft>
            <a:buChar char="•"/>
          </a:pPr>
          <a:r>
            <a:rPr lang="en-US" sz="1400" kern="1200"/>
            <a:t>Used multiple models: Logistic Regression, SVM, and Decision Trees.</a:t>
          </a:r>
        </a:p>
      </dsp:txBody>
      <dsp:txXfrm>
        <a:off x="5040058" y="1232"/>
        <a:ext cx="3345287" cy="2007172"/>
      </dsp:txXfrm>
    </dsp:sp>
    <dsp:sp modelId="{6449732F-372D-4F8E-8602-AD8318090F9E}">
      <dsp:nvSpPr>
        <dsp:cNvPr id="0" name=""/>
        <dsp:cNvSpPr/>
      </dsp:nvSpPr>
      <dsp:spPr>
        <a:xfrm>
          <a:off x="1360242" y="2342933"/>
          <a:ext cx="3345287" cy="2007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Hyperparameter Tuning:</a:t>
          </a:r>
        </a:p>
        <a:p>
          <a:pPr marL="114300" lvl="1" indent="-114300" algn="l" defTabSz="622300">
            <a:lnSpc>
              <a:spcPct val="90000"/>
            </a:lnSpc>
            <a:spcBef>
              <a:spcPct val="0"/>
            </a:spcBef>
            <a:spcAft>
              <a:spcPct val="15000"/>
            </a:spcAft>
            <a:buChar char="•"/>
          </a:pPr>
          <a:r>
            <a:rPr lang="en-US" sz="1400" kern="1200"/>
            <a:t>Employed `GridSearchCV` to optimize model parameters for Logistic Regression, SVM, and Decision Trees.</a:t>
          </a:r>
        </a:p>
      </dsp:txBody>
      <dsp:txXfrm>
        <a:off x="1360242" y="2342933"/>
        <a:ext cx="3345287" cy="2007172"/>
      </dsp:txXfrm>
    </dsp:sp>
    <dsp:sp modelId="{95BBACD9-EE16-40F2-9189-CC7A05900BB8}">
      <dsp:nvSpPr>
        <dsp:cNvPr id="0" name=""/>
        <dsp:cNvSpPr/>
      </dsp:nvSpPr>
      <dsp:spPr>
        <a:xfrm>
          <a:off x="5040058" y="2342933"/>
          <a:ext cx="3345287" cy="20071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Model Evaluation:</a:t>
          </a:r>
        </a:p>
        <a:p>
          <a:pPr marL="114300" lvl="1" indent="-114300" algn="l" defTabSz="622300">
            <a:lnSpc>
              <a:spcPct val="90000"/>
            </a:lnSpc>
            <a:spcBef>
              <a:spcPct val="0"/>
            </a:spcBef>
            <a:spcAft>
              <a:spcPct val="15000"/>
            </a:spcAft>
            <a:buChar char="•"/>
          </a:pPr>
          <a:r>
            <a:rPr lang="en-US" sz="1400" kern="1200"/>
            <a:t>Evaluated models using accuracy scores and confusion matrix.</a:t>
          </a:r>
        </a:p>
        <a:p>
          <a:pPr marL="114300" lvl="1" indent="-114300" algn="l" defTabSz="622300">
            <a:lnSpc>
              <a:spcPct val="90000"/>
            </a:lnSpc>
            <a:spcBef>
              <a:spcPct val="0"/>
            </a:spcBef>
            <a:spcAft>
              <a:spcPct val="15000"/>
            </a:spcAft>
            <a:buChar char="•"/>
          </a:pPr>
          <a:r>
            <a:rPr lang="en-US" sz="1400" kern="1200"/>
            <a:t>Best Logistic Regression model achieved an accuracy of 83% on the test data.</a:t>
          </a:r>
        </a:p>
        <a:p>
          <a:pPr marL="114300" lvl="1" indent="-114300" algn="l" defTabSz="622300">
            <a:lnSpc>
              <a:spcPct val="90000"/>
            </a:lnSpc>
            <a:spcBef>
              <a:spcPct val="0"/>
            </a:spcBef>
            <a:spcAft>
              <a:spcPct val="15000"/>
            </a:spcAft>
            <a:buChar char="•"/>
          </a:pPr>
          <a:r>
            <a:rPr lang="en-US" sz="1400" kern="1200"/>
            <a:t>Best SVM model achieved an accuracy of 67% on the test data.</a:t>
          </a:r>
        </a:p>
      </dsp:txBody>
      <dsp:txXfrm>
        <a:off x="5040058" y="2342933"/>
        <a:ext cx="3345287" cy="20071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E1D18-3293-4593-B26A-DEC0AA9337B7}">
      <dsp:nvSpPr>
        <dsp:cNvPr id="0" name=""/>
        <dsp:cNvSpPr/>
      </dsp:nvSpPr>
      <dsp:spPr>
        <a:xfrm>
          <a:off x="1748064" y="2975"/>
          <a:ext cx="3342605" cy="200556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100000"/>
            </a:lnSpc>
            <a:spcBef>
              <a:spcPct val="0"/>
            </a:spcBef>
            <a:spcAft>
              <a:spcPct val="35000"/>
            </a:spcAft>
            <a:buNone/>
          </a:pPr>
          <a:r>
            <a:rPr lang="en-US" sz="1900" b="0" i="0" kern="1200" baseline="0"/>
            <a:t>The success rate of SpaceX launches has shown a steady improvement, peaking in 2019 with a success rate exceeding 85%.</a:t>
          </a:r>
          <a:endParaRPr lang="en-US" sz="1900" kern="1200"/>
        </a:p>
      </dsp:txBody>
      <dsp:txXfrm>
        <a:off x="1748064" y="2975"/>
        <a:ext cx="3342605" cy="2005563"/>
      </dsp:txXfrm>
    </dsp:sp>
    <dsp:sp modelId="{7896B630-5A36-4852-BF38-7C64A48CCF32}">
      <dsp:nvSpPr>
        <dsp:cNvPr id="0" name=""/>
        <dsp:cNvSpPr/>
      </dsp:nvSpPr>
      <dsp:spPr>
        <a:xfrm>
          <a:off x="5424930" y="2975"/>
          <a:ext cx="3342605" cy="200556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100000"/>
            </a:lnSpc>
            <a:spcBef>
              <a:spcPct val="0"/>
            </a:spcBef>
            <a:spcAft>
              <a:spcPct val="35000"/>
            </a:spcAft>
            <a:buNone/>
          </a:pPr>
          <a:r>
            <a:rPr lang="en-US" sz="1900" b="0" i="0" kern="1200" baseline="0"/>
            <a:t>Location-based factors such as proximity to coastlines, railways, and highways influence launch success rates.</a:t>
          </a:r>
          <a:endParaRPr lang="en-US" sz="1900" kern="1200"/>
        </a:p>
      </dsp:txBody>
      <dsp:txXfrm>
        <a:off x="5424930" y="2975"/>
        <a:ext cx="3342605" cy="2005563"/>
      </dsp:txXfrm>
    </dsp:sp>
    <dsp:sp modelId="{3E224078-5DA7-49F0-8F5B-E149A8E9D01C}">
      <dsp:nvSpPr>
        <dsp:cNvPr id="0" name=""/>
        <dsp:cNvSpPr/>
      </dsp:nvSpPr>
      <dsp:spPr>
        <a:xfrm>
          <a:off x="1748064" y="2342799"/>
          <a:ext cx="3342605" cy="200556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100000"/>
            </a:lnSpc>
            <a:spcBef>
              <a:spcPct val="0"/>
            </a:spcBef>
            <a:spcAft>
              <a:spcPct val="35000"/>
            </a:spcAft>
            <a:buNone/>
          </a:pPr>
          <a:r>
            <a:rPr lang="en-US" sz="1900" b="0" i="0" kern="1200" baseline="0"/>
            <a:t>The classification models show promising accuracy, with some models achieving over 80% accuracy, indicating robust predictive capabilities for launch success.</a:t>
          </a:r>
          <a:endParaRPr lang="en-US" sz="1900" kern="1200"/>
        </a:p>
      </dsp:txBody>
      <dsp:txXfrm>
        <a:off x="1748064" y="2342799"/>
        <a:ext cx="3342605" cy="2005563"/>
      </dsp:txXfrm>
    </dsp:sp>
    <dsp:sp modelId="{D647AB48-4059-4DBD-855B-B3D821217FCF}">
      <dsp:nvSpPr>
        <dsp:cNvPr id="0" name=""/>
        <dsp:cNvSpPr/>
      </dsp:nvSpPr>
      <dsp:spPr>
        <a:xfrm>
          <a:off x="5424930" y="2342799"/>
          <a:ext cx="3342605" cy="200556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100000"/>
            </a:lnSpc>
            <a:spcBef>
              <a:spcPct val="0"/>
            </a:spcBef>
            <a:spcAft>
              <a:spcPct val="35000"/>
            </a:spcAft>
            <a:buNone/>
          </a:pPr>
          <a:r>
            <a:rPr lang="en-US" sz="1900" b="0" i="0" kern="1200" baseline="0"/>
            <a:t>The analysis suggests potential improvements in future launch strategies, particularly in site selection and payload management.</a:t>
          </a:r>
          <a:endParaRPr lang="en-US" sz="1900" kern="1200"/>
        </a:p>
      </dsp:txBody>
      <dsp:txXfrm>
        <a:off x="5424930" y="2342799"/>
        <a:ext cx="3342605" cy="200556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Hima0456/spacex/blob/main/spacex/Sapcex-eda-sql-sqllite%203.ipynb" TargetMode="External"/><Relationship Id="rId7" Type="http://schemas.openxmlformats.org/officeDocument/2006/relationships/diagramColors" Target="../diagrams/colors5.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github.com/Hima0456/spacex/blob/main/spacex/SapceX-eda-dataviz-v2.ipynb"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Hima0456/spacex/blob/main/spacex/spacex-plotlyDash6.py"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Hima0456/spacex/blob/main/spacex/SpaceX-Machine-Learning-Prediction-Part-5-v1.ipynb" TargetMode="External"/><Relationship Id="rId7" Type="http://schemas.openxmlformats.org/officeDocument/2006/relationships/diagramColors" Target="../diagrams/colors6.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0.jpe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github.com/Hima0456/spacex/blob/main/spacex/Sapcex-webscraping.ipynb" TargetMode="Externa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ima0456/spacex/blob/main/spacex/Sapcex-webscraping.ipynb" TargetMode="External"/><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9.png"/><Relationship Id="rId7" Type="http://schemas.openxmlformats.org/officeDocument/2006/relationships/diagramQuickStyle" Target="../diagrams/quickStyle4.xml"/><Relationship Id="rId2" Type="http://schemas.openxmlformats.org/officeDocument/2006/relationships/hyperlink" Target="https://github.com/Hima0456/spacex/blob/main/spacex/spacex-Data%20wrangling.ipynb" TargetMode="External"/><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0.svg"/><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hyperlink" Target="https://github.com/Hima0456/spacex/blob/main/spacex/SapaceX%20DataVis%20Folium%204.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Hima Sri </a:t>
            </a:r>
            <a:r>
              <a:rPr lang="en-US" err="1">
                <a:solidFill>
                  <a:schemeClr val="bg2"/>
                </a:solidFill>
                <a:latin typeface="Abadi"/>
                <a:ea typeface="SF Pro" pitchFamily="2" charset="0"/>
                <a:cs typeface="SF Pro" pitchFamily="2" charset="0"/>
              </a:rPr>
              <a:t>Chunchu</a:t>
            </a:r>
            <a:endParaRPr lang="en-US">
              <a:solidFill>
                <a:schemeClr val="bg2"/>
              </a:solidFill>
              <a:latin typeface="Abadi"/>
              <a:ea typeface="SF Pro" pitchFamily="2" charset="0"/>
              <a:cs typeface="SF Pro" pitchFamily="2" charset="0"/>
            </a:endParaRPr>
          </a:p>
          <a:p>
            <a:r>
              <a:rPr lang="en-US">
                <a:solidFill>
                  <a:schemeClr val="bg2"/>
                </a:solidFill>
                <a:latin typeface="Abadi"/>
                <a:ea typeface="SF Pro" pitchFamily="2" charset="0"/>
                <a:cs typeface="SF Pro" pitchFamily="2" charset="0"/>
              </a:rPr>
              <a:t>24-10-2024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500162" y="6288897"/>
            <a:ext cx="6650146" cy="401638"/>
          </a:xfrm>
        </p:spPr>
        <p:txBody>
          <a:bodyPr/>
          <a:lstStyle/>
          <a:p>
            <a:r>
              <a:rPr lang="en-IN">
                <a:hlinkClick r:id="rId3"/>
              </a:rPr>
              <a:t>spacex/spacex/Sapcex-eda-sql-sqllite 3.ipynb at main · Hima0456/spacex</a:t>
            </a:r>
            <a:endParaRPr lang="en-US" dirty="0"/>
          </a:p>
        </p:txBody>
      </p:sp>
      <p:graphicFrame>
        <p:nvGraphicFramePr>
          <p:cNvPr id="7" name="Content Placeholder 4">
            <a:extLst>
              <a:ext uri="{FF2B5EF4-FFF2-40B4-BE49-F238E27FC236}">
                <a16:creationId xmlns:a16="http://schemas.microsoft.com/office/drawing/2014/main" id="{C042C522-6D7E-E757-B2C4-5F336D5D72DF}"/>
              </a:ext>
            </a:extLst>
          </p:cNvPr>
          <p:cNvGraphicFramePr>
            <a:graphicFrameLocks noGrp="1"/>
          </p:cNvGraphicFramePr>
          <p:nvPr>
            <p:ph idx="4294967295"/>
          </p:nvPr>
        </p:nvGraphicFramePr>
        <p:xfrm>
          <a:off x="770011" y="1380967"/>
          <a:ext cx="9745589"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C6D6E3C-9D91-D88E-5156-DC7717052279}"/>
              </a:ext>
            </a:extLst>
          </p:cNvPr>
          <p:cNvSpPr>
            <a:spLocks noGrp="1"/>
          </p:cNvSpPr>
          <p:nvPr>
            <p:ph type="title"/>
          </p:nvPr>
        </p:nvSpPr>
        <p:spPr>
          <a:xfrm>
            <a:off x="1295400" y="669925"/>
            <a:ext cx="4800600" cy="1325563"/>
          </a:xfrm>
        </p:spPr>
        <p:txBody>
          <a:bodyPr anchor="b">
            <a:normAutofit/>
          </a:bodyPr>
          <a:lstStyle/>
          <a:p>
            <a:r>
              <a:rPr lang="en-IN">
                <a:solidFill>
                  <a:schemeClr val="bg1"/>
                </a:solidFill>
              </a:rPr>
              <a:t>EDA with Visualisation</a:t>
            </a:r>
          </a:p>
        </p:txBody>
      </p:sp>
      <p:cxnSp>
        <p:nvCxnSpPr>
          <p:cNvPr id="17" name="Straight Connector 1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5C22F9-6370-E552-D7A9-27E7726C8388}"/>
              </a:ext>
            </a:extLst>
          </p:cNvPr>
          <p:cNvSpPr>
            <a:spLocks noGrp="1"/>
          </p:cNvSpPr>
          <p:nvPr>
            <p:ph idx="1"/>
          </p:nvPr>
        </p:nvSpPr>
        <p:spPr>
          <a:xfrm>
            <a:off x="1295400" y="2288833"/>
            <a:ext cx="4800600" cy="3711571"/>
          </a:xfrm>
        </p:spPr>
        <p:txBody>
          <a:bodyPr>
            <a:normAutofit/>
          </a:bodyPr>
          <a:lstStyle/>
          <a:p>
            <a:pPr marL="0" indent="0">
              <a:buNone/>
            </a:pPr>
            <a:r>
              <a:rPr lang="en-US" sz="1600" dirty="0">
                <a:solidFill>
                  <a:schemeClr val="bg1"/>
                </a:solidFill>
              </a:rPr>
              <a:t>This analysis explores factors influencing SpaceX landing outcomes, focusing on visualizing patterns and engineering features to enhance prediction accuracy. Key insights reveal that most unsuccessful landings are planned ocean landings, as SpaceX often opts for controlled ocean landings for specific missions.</a:t>
            </a:r>
          </a:p>
          <a:p>
            <a:pPr marL="0" indent="0">
              <a:buNone/>
            </a:pPr>
            <a:r>
              <a:rPr lang="en-US" sz="1600" b="1" dirty="0">
                <a:solidFill>
                  <a:schemeClr val="bg1"/>
                </a:solidFill>
              </a:rPr>
              <a:t>Objectives</a:t>
            </a:r>
          </a:p>
          <a:p>
            <a:pPr>
              <a:buFont typeface="Arial" panose="020B0604020202020204" pitchFamily="34" charset="0"/>
              <a:buChar char="•"/>
            </a:pPr>
            <a:r>
              <a:rPr lang="en-US" sz="1600" b="1" dirty="0">
                <a:solidFill>
                  <a:schemeClr val="bg1"/>
                </a:solidFill>
              </a:rPr>
              <a:t>Exploratory Data Analysis (EDA)</a:t>
            </a:r>
            <a:r>
              <a:rPr lang="en-US" sz="1600" dirty="0">
                <a:solidFill>
                  <a:schemeClr val="bg1"/>
                </a:solidFill>
              </a:rPr>
              <a:t>: Use Pandas and Matplotlib to visualize data patterns, focusing on landing outcomes and associated factors.</a:t>
            </a:r>
          </a:p>
          <a:p>
            <a:pPr>
              <a:buFont typeface="Arial" panose="020B0604020202020204" pitchFamily="34" charset="0"/>
              <a:buChar char="•"/>
            </a:pPr>
            <a:r>
              <a:rPr lang="en-US" sz="1600" b="1" dirty="0">
                <a:solidFill>
                  <a:schemeClr val="bg1"/>
                </a:solidFill>
              </a:rPr>
              <a:t>Feature Engineering</a:t>
            </a:r>
            <a:r>
              <a:rPr lang="en-US" sz="1600" dirty="0">
                <a:solidFill>
                  <a:schemeClr val="bg1"/>
                </a:solidFill>
              </a:rPr>
              <a:t>: Prepare data to extract new features, helping to identify trends in landing success rates.</a:t>
            </a:r>
          </a:p>
        </p:txBody>
      </p:sp>
      <p:pic>
        <p:nvPicPr>
          <p:cNvPr id="7" name="Graphic 6" descr="Magnifying glass">
            <a:extLst>
              <a:ext uri="{FF2B5EF4-FFF2-40B4-BE49-F238E27FC236}">
                <a16:creationId xmlns:a16="http://schemas.microsoft.com/office/drawing/2014/main" id="{DD291FE4-8904-80A1-A591-06E07B3178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9727" y="1147862"/>
            <a:ext cx="4562263" cy="4562263"/>
          </a:xfrm>
          <a:prstGeom prst="rect">
            <a:avLst/>
          </a:prstGeom>
        </p:spPr>
      </p:pic>
      <p:cxnSp>
        <p:nvCxnSpPr>
          <p:cNvPr id="19" name="Straight Connector 18">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6CBDCD4-A75C-CB86-0BFE-EB4C11DB36AB}"/>
              </a:ext>
            </a:extLst>
          </p:cNvPr>
          <p:cNvSpPr txBox="1"/>
          <p:nvPr/>
        </p:nvSpPr>
        <p:spPr>
          <a:xfrm>
            <a:off x="3627620" y="6115987"/>
            <a:ext cx="7659972" cy="369332"/>
          </a:xfrm>
          <a:prstGeom prst="rect">
            <a:avLst/>
          </a:prstGeom>
          <a:noFill/>
        </p:spPr>
        <p:txBody>
          <a:bodyPr wrap="square" rtlCol="0">
            <a:spAutoFit/>
          </a:bodyPr>
          <a:lstStyle/>
          <a:p>
            <a:r>
              <a:rPr lang="en-US" dirty="0" err="1">
                <a:hlinkClick r:id="rId4"/>
              </a:rPr>
              <a:t>spacex</a:t>
            </a:r>
            <a:r>
              <a:rPr lang="en-US" dirty="0">
                <a:hlinkClick r:id="rId4"/>
              </a:rPr>
              <a:t>/</a:t>
            </a:r>
            <a:r>
              <a:rPr lang="en-US" dirty="0" err="1">
                <a:hlinkClick r:id="rId4"/>
              </a:rPr>
              <a:t>spacex</a:t>
            </a:r>
            <a:r>
              <a:rPr lang="en-US" dirty="0">
                <a:hlinkClick r:id="rId4"/>
              </a:rPr>
              <a:t>/SapceX-eda-dataviz-v2.ipynb at main · Hima0456/</a:t>
            </a:r>
            <a:r>
              <a:rPr lang="en-US" dirty="0" err="1">
                <a:hlinkClick r:id="rId4"/>
              </a:rPr>
              <a:t>spacex</a:t>
            </a:r>
            <a:endParaRPr lang="en-IN" dirty="0"/>
          </a:p>
        </p:txBody>
      </p:sp>
    </p:spTree>
    <p:extLst>
      <p:ext uri="{BB962C8B-B14F-4D97-AF65-F5344CB8AC3E}">
        <p14:creationId xmlns:p14="http://schemas.microsoft.com/office/powerpoint/2010/main" val="2372492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73D3AEB-8AA3-481D-9F6F-B80FE58DD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BD9FE98-387B-4EC6-A44D-C6F923034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7CFB420D-223A-4357-AA4A-003C6C2A70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569B6719-4A3A-4DEC-A190-6611A41B4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C65BFA3-0719-427B-8870-26748E61E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BB203FB-4E3E-4392-BC79-3EA2FEE31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7C2D5BB-49AB-47DE-BA4F-97FAA5437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Oval 46">
            <a:extLst>
              <a:ext uri="{FF2B5EF4-FFF2-40B4-BE49-F238E27FC236}">
                <a16:creationId xmlns:a16="http://schemas.microsoft.com/office/drawing/2014/main" id="{205D069A-295F-435F-8B39-14D44D986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500000">
            <a:off x="99103" y="203612"/>
            <a:ext cx="6233807" cy="62338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008998" y="1913353"/>
            <a:ext cx="4782199" cy="3567072"/>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Build a Dashboard with Plotly Dash</a:t>
            </a:r>
          </a:p>
        </p:txBody>
      </p:sp>
      <p:sp>
        <p:nvSpPr>
          <p:cNvPr id="48" name="Rectangle 47">
            <a:extLst>
              <a:ext uri="{FF2B5EF4-FFF2-40B4-BE49-F238E27FC236}">
                <a16:creationId xmlns:a16="http://schemas.microsoft.com/office/drawing/2014/main" id="{14925E00-1519-483D-BEDE-3DB840745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D86A47AA-3999-4EE6-BC5C-502DAE57F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61D1278-3E86-430E-AC17-ECC407520B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6A6D283-6CA9-43BF-B874-D4398E7BB2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0A4FFB-2DB0-4461-87AD-20DBE6BCE7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8731F8-C740-4802-8967-656BE04E94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AC26F14B-F98B-4B7D-AF0B-24D840F67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CA745027-6B11-4363-8A2E-CB8EB38EB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BA55DA09-A260-44A9-B1D9-FAC678AD8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D6225A-20C6-43EE-9E11-2D9FC11925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11E7EE-ABBB-40C5-AD9F-7228BA656C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AA5D5FF-9E03-4A84-8627-0E744F5FC5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89693" y="1913352"/>
            <a:ext cx="5191051" cy="3652807"/>
          </a:xfrm>
          <a:prstGeom prst="rect">
            <a:avLst/>
          </a:prstGeom>
          <a:noFill/>
        </p:spPr>
        <p:txBody>
          <a:bodyPr vert="horz" lIns="91440" tIns="45720" rIns="91440" bIns="45720" rtlCol="0" anchor="ctr">
            <a:normAutofit/>
          </a:bodyPr>
          <a:lstStyle/>
          <a:p>
            <a:pPr marL="0">
              <a:spcBef>
                <a:spcPts val="1400"/>
              </a:spcBef>
            </a:pPr>
            <a:r>
              <a:rPr lang="en-US" sz="1400" dirty="0">
                <a:solidFill>
                  <a:schemeClr val="bg1"/>
                </a:solidFill>
              </a:rPr>
              <a:t>Visuals &amp; Interactions:</a:t>
            </a:r>
          </a:p>
          <a:p>
            <a:pPr>
              <a:spcBef>
                <a:spcPts val="1400"/>
              </a:spcBef>
            </a:pPr>
            <a:r>
              <a:rPr lang="en-US" sz="1400" dirty="0">
                <a:solidFill>
                  <a:schemeClr val="bg1"/>
                </a:solidFill>
              </a:rPr>
              <a:t>Pie Chart: Shows launch success rates by site. Allows users to compare success rates across all sites or focus on a specific site.</a:t>
            </a:r>
          </a:p>
          <a:p>
            <a:pPr>
              <a:spcBef>
                <a:spcPts val="1400"/>
              </a:spcBef>
            </a:pPr>
            <a:r>
              <a:rPr lang="en-US" sz="1400" dirty="0">
                <a:solidFill>
                  <a:schemeClr val="bg1"/>
                </a:solidFill>
              </a:rPr>
              <a:t>Scatter Plot: Displays the relationship between payload mass and launch outcome, with filters for launch site and payload range.</a:t>
            </a:r>
          </a:p>
          <a:p>
            <a:pPr>
              <a:spcBef>
                <a:spcPts val="1400"/>
              </a:spcBef>
            </a:pPr>
            <a:endParaRPr lang="en-US" sz="1400" dirty="0">
              <a:solidFill>
                <a:schemeClr val="bg1"/>
              </a:solidFill>
            </a:endParaRPr>
          </a:p>
          <a:p>
            <a:pPr marL="0">
              <a:spcBef>
                <a:spcPts val="1400"/>
              </a:spcBef>
            </a:pPr>
            <a:r>
              <a:rPr lang="en-US" sz="1400" dirty="0">
                <a:solidFill>
                  <a:schemeClr val="bg1"/>
                </a:solidFill>
              </a:rPr>
              <a:t>Key Features:</a:t>
            </a:r>
          </a:p>
          <a:p>
            <a:pPr>
              <a:spcBef>
                <a:spcPts val="1400"/>
              </a:spcBef>
            </a:pPr>
            <a:r>
              <a:rPr lang="en-US" sz="1400" dirty="0">
                <a:solidFill>
                  <a:schemeClr val="bg1"/>
                </a:solidFill>
              </a:rPr>
              <a:t>Dropdown Filter: Select specific launch sites to analyze success rates individually.</a:t>
            </a:r>
          </a:p>
          <a:p>
            <a:pPr>
              <a:spcBef>
                <a:spcPts val="1400"/>
              </a:spcBef>
            </a:pPr>
            <a:r>
              <a:rPr lang="en-US" sz="1400" dirty="0">
                <a:solidFill>
                  <a:schemeClr val="bg1"/>
                </a:solidFill>
              </a:rPr>
              <a:t>Range Slider: Adjust payload mass range to examine its effect on launch outcomes.</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 y="6309360"/>
            <a:ext cx="4871803" cy="548640"/>
          </a:xfrm>
        </p:spPr>
        <p:txBody>
          <a:bodyPr vert="horz" lIns="91440" tIns="45720" rIns="91440" bIns="45720" rtlCol="0" anchor="ctr">
            <a:noAutofit/>
          </a:bodyPr>
          <a:lstStyle/>
          <a:p>
            <a:pPr algn="ctr">
              <a:lnSpc>
                <a:spcPct val="90000"/>
              </a:lnSpc>
              <a:spcAft>
                <a:spcPts val="600"/>
              </a:spcAft>
            </a:pPr>
            <a:r>
              <a:rPr lang="en-US" sz="1800" dirty="0">
                <a:solidFill>
                  <a:schemeClr val="bg1"/>
                </a:solidFill>
                <a:latin typeface="+mn-lt"/>
                <a:hlinkClick r:id="rId2"/>
              </a:rPr>
              <a:t>spacex/spacex/spacex-plotlyDash6.py at main · Hima0456/</a:t>
            </a:r>
            <a:r>
              <a:rPr lang="en-US" sz="1800" dirty="0" err="1">
                <a:solidFill>
                  <a:schemeClr val="bg1"/>
                </a:solidFill>
                <a:latin typeface="+mn-lt"/>
                <a:hlinkClick r:id="rId2"/>
              </a:rPr>
              <a:t>spacex</a:t>
            </a:r>
            <a:endParaRPr lang="en-US" sz="1800" dirty="0">
              <a:solidFill>
                <a:schemeClr val="bg1"/>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2023672" y="6025573"/>
            <a:ext cx="9434301" cy="401638"/>
          </a:xfrm>
        </p:spPr>
        <p:txBody>
          <a:bodyPr/>
          <a:lstStyle/>
          <a:p>
            <a:r>
              <a:rPr lang="en-US" dirty="0" err="1">
                <a:solidFill>
                  <a:schemeClr val="tx1"/>
                </a:solidFill>
                <a:hlinkClick r:id="rId3">
                  <a:extLst>
                    <a:ext uri="{A12FA001-AC4F-418D-AE19-62706E023703}">
                      <ahyp:hlinkClr xmlns:ahyp="http://schemas.microsoft.com/office/drawing/2018/hyperlinkcolor" val="tx"/>
                    </a:ext>
                  </a:extLst>
                </a:hlinkClick>
              </a:rPr>
              <a:t>spacex</a:t>
            </a:r>
            <a:r>
              <a:rPr lang="en-US" dirty="0">
                <a:solidFill>
                  <a:schemeClr val="tx1"/>
                </a:solidFill>
                <a:hlinkClick r:id="rId3">
                  <a:extLst>
                    <a:ext uri="{A12FA001-AC4F-418D-AE19-62706E023703}">
                      <ahyp:hlinkClr xmlns:ahyp="http://schemas.microsoft.com/office/drawing/2018/hyperlinkcolor" val="tx"/>
                    </a:ext>
                  </a:extLst>
                </a:hlinkClick>
              </a:rPr>
              <a:t>/</a:t>
            </a:r>
            <a:r>
              <a:rPr lang="en-US" dirty="0" err="1">
                <a:solidFill>
                  <a:schemeClr val="tx1"/>
                </a:solidFill>
                <a:hlinkClick r:id="rId3">
                  <a:extLst>
                    <a:ext uri="{A12FA001-AC4F-418D-AE19-62706E023703}">
                      <ahyp:hlinkClr xmlns:ahyp="http://schemas.microsoft.com/office/drawing/2018/hyperlinkcolor" val="tx"/>
                    </a:ext>
                  </a:extLst>
                </a:hlinkClick>
              </a:rPr>
              <a:t>spacex</a:t>
            </a:r>
            <a:r>
              <a:rPr lang="en-US" dirty="0">
                <a:solidFill>
                  <a:schemeClr val="tx1"/>
                </a:solidFill>
                <a:hlinkClick r:id="rId3">
                  <a:extLst>
                    <a:ext uri="{A12FA001-AC4F-418D-AE19-62706E023703}">
                      <ahyp:hlinkClr xmlns:ahyp="http://schemas.microsoft.com/office/drawing/2018/hyperlinkcolor" val="tx"/>
                    </a:ext>
                  </a:extLst>
                </a:hlinkClick>
              </a:rPr>
              <a:t>/SpaceX-Machine-Learning-Prediction-Part-5-v1.ipynb at main · Hima0456/</a:t>
            </a:r>
            <a:r>
              <a:rPr lang="en-US" dirty="0" err="1">
                <a:solidFill>
                  <a:schemeClr val="tx1"/>
                </a:solidFill>
                <a:hlinkClick r:id="rId3">
                  <a:extLst>
                    <a:ext uri="{A12FA001-AC4F-418D-AE19-62706E023703}">
                      <ahyp:hlinkClr xmlns:ahyp="http://schemas.microsoft.com/office/drawing/2018/hyperlinkcolor" val="tx"/>
                    </a:ext>
                  </a:extLst>
                </a:hlinkClick>
              </a:rPr>
              <a:t>spacex</a:t>
            </a:r>
            <a:endParaRPr lang="en-US" dirty="0">
              <a:solidFill>
                <a:schemeClr val="tx1"/>
              </a:solidFill>
            </a:endParaRPr>
          </a:p>
        </p:txBody>
      </p:sp>
      <p:graphicFrame>
        <p:nvGraphicFramePr>
          <p:cNvPr id="7" name="Content Placeholder 4">
            <a:extLst>
              <a:ext uri="{FF2B5EF4-FFF2-40B4-BE49-F238E27FC236}">
                <a16:creationId xmlns:a16="http://schemas.microsoft.com/office/drawing/2014/main" id="{CB265615-2532-54AB-9974-043FE7A25D55}"/>
              </a:ext>
            </a:extLst>
          </p:cNvPr>
          <p:cNvGraphicFramePr>
            <a:graphicFrameLocks noGrp="1"/>
          </p:cNvGraphicFramePr>
          <p:nvPr>
            <p:ph idx="4294967295"/>
          </p:nvPr>
        </p:nvGraphicFramePr>
        <p:xfrm>
          <a:off x="770010" y="1825625"/>
          <a:ext cx="9745589"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74F75-1B4E-30A5-2DC7-B96097607012}"/>
            </a:ext>
          </a:extLst>
        </p:cNvPr>
        <p:cNvGrpSpPr/>
        <p:nvPr/>
      </p:nvGrpSpPr>
      <p:grpSpPr>
        <a:xfrm>
          <a:off x="0" y="0"/>
          <a:ext cx="0" cy="0"/>
          <a:chOff x="0" y="0"/>
          <a:chExt cx="0" cy="0"/>
        </a:xfrm>
      </p:grpSpPr>
      <p:pic>
        <p:nvPicPr>
          <p:cNvPr id="7" name="Picture 6" descr="Rocket launch">
            <a:extLst>
              <a:ext uri="{FF2B5EF4-FFF2-40B4-BE49-F238E27FC236}">
                <a16:creationId xmlns:a16="http://schemas.microsoft.com/office/drawing/2014/main" id="{779A20F8-80FC-95E1-9678-9F8E2B746725}"/>
              </a:ext>
            </a:extLst>
          </p:cNvPr>
          <p:cNvPicPr>
            <a:picLocks noChangeAspect="1"/>
          </p:cNvPicPr>
          <p:nvPr/>
        </p:nvPicPr>
        <p:blipFill>
          <a:blip r:embed="rId2"/>
          <a:srcRect t="15730"/>
          <a:stretch/>
        </p:blipFill>
        <p:spPr>
          <a:xfrm>
            <a:off x="20" y="-22"/>
            <a:ext cx="12191977" cy="6858022"/>
          </a:xfrm>
          <a:prstGeom prst="rect">
            <a:avLst/>
          </a:prstGeom>
        </p:spPr>
      </p:pic>
      <p:sp>
        <p:nvSpPr>
          <p:cNvPr id="2" name="Title 1">
            <a:extLst>
              <a:ext uri="{FF2B5EF4-FFF2-40B4-BE49-F238E27FC236}">
                <a16:creationId xmlns:a16="http://schemas.microsoft.com/office/drawing/2014/main" id="{4F9F9579-A619-BBE4-E96E-1E8AB9C79E48}"/>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dirty="0">
                <a:solidFill>
                  <a:srgbClr val="FFFFFF"/>
                </a:solidFill>
              </a:rPr>
              <a:t>Insights Drawn from EDA</a:t>
            </a:r>
          </a:p>
        </p:txBody>
      </p:sp>
      <p:sp>
        <p:nvSpPr>
          <p:cNvPr id="3" name="Text Placeholder 2">
            <a:extLst>
              <a:ext uri="{FF2B5EF4-FFF2-40B4-BE49-F238E27FC236}">
                <a16:creationId xmlns:a16="http://schemas.microsoft.com/office/drawing/2014/main" id="{0445607E-C601-3C65-8F0B-7C155D8ECE42}"/>
              </a:ext>
            </a:extLst>
          </p:cNvPr>
          <p:cNvSpPr>
            <a:spLocks noGrp="1"/>
          </p:cNvSpPr>
          <p:nvPr>
            <p:ph type="body" idx="1"/>
          </p:nvPr>
        </p:nvSpPr>
        <p:spPr>
          <a:xfrm>
            <a:off x="643466" y="4551037"/>
            <a:ext cx="5449479" cy="1578054"/>
          </a:xfrm>
        </p:spPr>
        <p:txBody>
          <a:bodyPr vert="horz" lIns="91440" tIns="45720" rIns="91440" bIns="45720" rtlCol="0" anchor="b">
            <a:normAutofit/>
          </a:bodyPr>
          <a:lstStyle/>
          <a:p>
            <a:endParaRPr lang="en-US">
              <a:solidFill>
                <a:srgbClr val="FFFFFF"/>
              </a:solidFill>
            </a:endParaRPr>
          </a:p>
        </p:txBody>
      </p:sp>
    </p:spTree>
    <p:extLst>
      <p:ext uri="{BB962C8B-B14F-4D97-AF65-F5344CB8AC3E}">
        <p14:creationId xmlns:p14="http://schemas.microsoft.com/office/powerpoint/2010/main" val="3236890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Flight Number vs. Launch Site</a:t>
            </a:r>
          </a:p>
        </p:txBody>
      </p:sp>
      <p:pic>
        <p:nvPicPr>
          <p:cNvPr id="6" name="Picture 5">
            <a:extLst>
              <a:ext uri="{FF2B5EF4-FFF2-40B4-BE49-F238E27FC236}">
                <a16:creationId xmlns:a16="http://schemas.microsoft.com/office/drawing/2014/main" id="{3E11B734-516F-05CF-5C21-6CB6D438F5A2}"/>
              </a:ext>
            </a:extLst>
          </p:cNvPr>
          <p:cNvPicPr>
            <a:picLocks noChangeAspect="1"/>
          </p:cNvPicPr>
          <p:nvPr/>
        </p:nvPicPr>
        <p:blipFill>
          <a:blip r:embed="rId2"/>
          <a:stretch>
            <a:fillRect/>
          </a:stretch>
        </p:blipFill>
        <p:spPr>
          <a:xfrm>
            <a:off x="631359" y="1152542"/>
            <a:ext cx="10843065" cy="2195721"/>
          </a:xfrm>
          <a:prstGeom prst="rect">
            <a:avLst/>
          </a:prstGeom>
        </p:spPr>
      </p:pic>
      <p:grpSp>
        <p:nvGrpSpPr>
          <p:cNvPr id="39" name="Group 3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endParaRPr lang="en-US" sz="1200" dirty="0">
              <a:solidFill>
                <a:schemeClr val="bg1"/>
              </a:solidFill>
              <a:latin typeface="+mn-lt"/>
            </a:endParaRPr>
          </a:p>
        </p:txBody>
      </p:sp>
      <p:sp>
        <p:nvSpPr>
          <p:cNvPr id="45" name="Oval 4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25304" y="4018143"/>
            <a:ext cx="5549111" cy="2129599"/>
          </a:xfrm>
          <a:prstGeom prst="rect">
            <a:avLst/>
          </a:prstGeom>
          <a:noFill/>
        </p:spPr>
        <p:txBody>
          <a:bodyPr vert="horz" lIns="91440" tIns="45720" rIns="91440" bIns="45720" rtlCol="0" anchor="t">
            <a:normAutofit/>
          </a:bodyPr>
          <a:lstStyle/>
          <a:p>
            <a:pPr marL="0">
              <a:spcBef>
                <a:spcPts val="1400"/>
              </a:spcBef>
            </a:pPr>
            <a:r>
              <a:rPr lang="en-US" sz="1800" dirty="0">
                <a:solidFill>
                  <a:schemeClr val="bg1"/>
                </a:solidFill>
              </a:rPr>
              <a:t>This graph demonstrates that over time, the vehicles carrying higher payload masses have increased significantly. Additionally, the success rates of launches have also improved, suggesting advancements in mission capabilities and vehicle reliability.</a:t>
            </a:r>
          </a:p>
        </p:txBody>
      </p:sp>
    </p:spTree>
    <p:extLst>
      <p:ext uri="{BB962C8B-B14F-4D97-AF65-F5344CB8AC3E}">
        <p14:creationId xmlns:p14="http://schemas.microsoft.com/office/powerpoint/2010/main" val="3865605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527800" y="448721"/>
            <a:ext cx="4713997"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Payload vs. Launch Site</a:t>
            </a:r>
          </a:p>
        </p:txBody>
      </p:sp>
      <p:pic>
        <p:nvPicPr>
          <p:cNvPr id="10" name="Picture 9">
            <a:extLst>
              <a:ext uri="{FF2B5EF4-FFF2-40B4-BE49-F238E27FC236}">
                <a16:creationId xmlns:a16="http://schemas.microsoft.com/office/drawing/2014/main" id="{A304D7BC-CD83-EEC9-6E7A-CFD5FD74255F}"/>
              </a:ext>
            </a:extLst>
          </p:cNvPr>
          <p:cNvPicPr>
            <a:picLocks noChangeAspect="1"/>
          </p:cNvPicPr>
          <p:nvPr/>
        </p:nvPicPr>
        <p:blipFill>
          <a:blip r:embed="rId2"/>
          <a:stretch>
            <a:fillRect/>
          </a:stretch>
        </p:blipFill>
        <p:spPr>
          <a:xfrm>
            <a:off x="-2346" y="1410293"/>
            <a:ext cx="5666547" cy="4037414"/>
          </a:xfrm>
          <a:prstGeom prst="rect">
            <a:avLst/>
          </a:prstGeom>
        </p:spPr>
      </p:pic>
      <p:cxnSp>
        <p:nvCxnSpPr>
          <p:cNvPr id="62" name="Straight Connector 6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27800" y="1909192"/>
            <a:ext cx="4713997" cy="3647710"/>
          </a:xfrm>
          <a:prstGeom prst="rect">
            <a:avLst/>
          </a:prstGeom>
        </p:spPr>
        <p:txBody>
          <a:bodyPr vert="horz" lIns="91440" tIns="45720" rIns="91440" bIns="45720" rtlCol="0">
            <a:normAutofit/>
          </a:bodyPr>
          <a:lstStyle/>
          <a:p>
            <a:pPr>
              <a:spcBef>
                <a:spcPts val="1400"/>
              </a:spcBef>
            </a:pPr>
            <a:r>
              <a:rPr lang="en-US" sz="2000" dirty="0">
                <a:solidFill>
                  <a:schemeClr val="bg1"/>
                </a:solidFill>
              </a:rPr>
              <a:t>‘VAFB SLC’  site used for fewer launches and payload load no more than 10000 kg.</a:t>
            </a:r>
          </a:p>
          <a:p>
            <a:pPr>
              <a:spcBef>
                <a:spcPts val="1400"/>
              </a:spcBef>
            </a:pPr>
            <a:r>
              <a:rPr lang="en-US" sz="2000" dirty="0">
                <a:solidFill>
                  <a:schemeClr val="bg1"/>
                </a:solidFill>
              </a:rPr>
              <a:t>‘CCAFS SLC’ is mostly used for lesser payload  mass gradually increasing the mass. </a:t>
            </a:r>
          </a:p>
        </p:txBody>
      </p:sp>
      <p:cxnSp>
        <p:nvCxnSpPr>
          <p:cNvPr id="63" name="Straight Connector 6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38200" y="6356350"/>
            <a:ext cx="2050774" cy="365125"/>
          </a:xfrm>
        </p:spPr>
        <p:txBody>
          <a:bodyPr vert="horz" lIns="91440" tIns="45720" rIns="91440" bIns="45720" rtlCol="0" anchor="ctr">
            <a:normAutofit/>
          </a:bodyPr>
          <a:lstStyle/>
          <a:p>
            <a:pPr algn="l">
              <a:spcAft>
                <a:spcPts val="600"/>
              </a:spcAft>
              <a:defRPr/>
            </a:pPr>
            <a:endParaRPr lang="en-US" sz="12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0" y="1641752"/>
            <a:ext cx="4391025"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3146400"/>
            <a:ext cx="4391025" cy="2454300"/>
          </a:xfrm>
          <a:prstGeom prst="rect">
            <a:avLst/>
          </a:prstGeom>
        </p:spPr>
        <p:txBody>
          <a:bodyPr vert="horz" lIns="91440" tIns="45720" rIns="91440" bIns="45720" rtlCol="0">
            <a:normAutofit/>
          </a:bodyPr>
          <a:lstStyle/>
          <a:p>
            <a:pPr>
              <a:spcBef>
                <a:spcPts val="1400"/>
              </a:spcBef>
            </a:pPr>
            <a:r>
              <a:rPr lang="en-US" sz="1700" dirty="0">
                <a:solidFill>
                  <a:schemeClr val="bg1">
                    <a:alpha val="80000"/>
                  </a:schemeClr>
                </a:solidFill>
              </a:rPr>
              <a:t>Orbits such as </a:t>
            </a:r>
            <a:r>
              <a:rPr lang="en-US" sz="1700" b="1" dirty="0">
                <a:solidFill>
                  <a:schemeClr val="bg1">
                    <a:alpha val="80000"/>
                  </a:schemeClr>
                </a:solidFill>
              </a:rPr>
              <a:t>ES-L1</a:t>
            </a:r>
            <a:r>
              <a:rPr lang="en-US" sz="1700" dirty="0">
                <a:solidFill>
                  <a:schemeClr val="bg1">
                    <a:alpha val="80000"/>
                  </a:schemeClr>
                </a:solidFill>
              </a:rPr>
              <a:t>, </a:t>
            </a:r>
            <a:r>
              <a:rPr lang="en-US" sz="1700" b="1" dirty="0">
                <a:solidFill>
                  <a:schemeClr val="bg1">
                    <a:alpha val="80000"/>
                  </a:schemeClr>
                </a:solidFill>
              </a:rPr>
              <a:t>GEO</a:t>
            </a:r>
            <a:r>
              <a:rPr lang="en-US" sz="1700" dirty="0">
                <a:solidFill>
                  <a:schemeClr val="bg1">
                    <a:alpha val="80000"/>
                  </a:schemeClr>
                </a:solidFill>
              </a:rPr>
              <a:t>, </a:t>
            </a:r>
            <a:r>
              <a:rPr lang="en-US" sz="1700" b="1" dirty="0">
                <a:solidFill>
                  <a:schemeClr val="bg1">
                    <a:alpha val="80000"/>
                  </a:schemeClr>
                </a:solidFill>
              </a:rPr>
              <a:t>HEO</a:t>
            </a:r>
            <a:r>
              <a:rPr lang="en-US" sz="1700" dirty="0">
                <a:solidFill>
                  <a:schemeClr val="bg1">
                    <a:alpha val="80000"/>
                  </a:schemeClr>
                </a:solidFill>
              </a:rPr>
              <a:t>, and </a:t>
            </a:r>
            <a:r>
              <a:rPr lang="en-US" sz="1700" b="1" dirty="0">
                <a:solidFill>
                  <a:schemeClr val="bg1">
                    <a:alpha val="80000"/>
                  </a:schemeClr>
                </a:solidFill>
              </a:rPr>
              <a:t>SSO</a:t>
            </a:r>
            <a:r>
              <a:rPr lang="en-US" sz="1700" dirty="0">
                <a:solidFill>
                  <a:schemeClr val="bg1">
                    <a:alpha val="80000"/>
                  </a:schemeClr>
                </a:solidFill>
              </a:rPr>
              <a:t> show consistently higher launch success rates compared to other orbits. These orbits have a more reliable track record for successful launches.</a:t>
            </a:r>
          </a:p>
          <a:p>
            <a:pPr>
              <a:spcBef>
                <a:spcPts val="1400"/>
              </a:spcBef>
            </a:pPr>
            <a:r>
              <a:rPr lang="en-US" sz="1700" dirty="0">
                <a:solidFill>
                  <a:schemeClr val="bg1">
                    <a:alpha val="80000"/>
                  </a:schemeClr>
                </a:solidFill>
              </a:rPr>
              <a:t>The </a:t>
            </a:r>
            <a:r>
              <a:rPr lang="en-US" sz="1700" b="1" dirty="0">
                <a:solidFill>
                  <a:schemeClr val="bg1">
                    <a:alpha val="80000"/>
                  </a:schemeClr>
                </a:solidFill>
              </a:rPr>
              <a:t>SO</a:t>
            </a:r>
            <a:r>
              <a:rPr lang="en-US" sz="1700" dirty="0">
                <a:solidFill>
                  <a:schemeClr val="bg1">
                    <a:alpha val="80000"/>
                  </a:schemeClr>
                </a:solidFill>
              </a:rPr>
              <a:t> orbit stands out with a significantly lower success rate, indicating potential challenges or anomalies in launches to this specific orbit.</a:t>
            </a:r>
          </a:p>
        </p:txBody>
      </p:sp>
      <p:grpSp>
        <p:nvGrpSpPr>
          <p:cNvPr id="30" name="Group 29">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31" name="Group 30">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35" name="Freeform: Shape 34">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2" name="Group 31">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33" name="Freeform: Shape 32">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37600" y="466933"/>
            <a:ext cx="2635250" cy="707886"/>
          </a:xfrm>
        </p:spPr>
        <p:txBody>
          <a:bodyPr vert="horz" lIns="91440" tIns="45720" rIns="91440" bIns="45720" rtlCol="0" anchor="ctr">
            <a:normAutofit fontScale="92500" lnSpcReduction="10000"/>
          </a:bodyPr>
          <a:lstStyle/>
          <a:p>
            <a:pPr>
              <a:spcAft>
                <a:spcPts val="600"/>
              </a:spcAft>
            </a:pPr>
            <a:endParaRPr lang="en-US" sz="4800">
              <a:solidFill>
                <a:schemeClr val="bg1"/>
              </a:solidFill>
              <a:latin typeface="+mn-lt"/>
            </a:endParaRPr>
          </a:p>
        </p:txBody>
      </p:sp>
      <p:pic>
        <p:nvPicPr>
          <p:cNvPr id="8" name="Picture 7">
            <a:extLst>
              <a:ext uri="{FF2B5EF4-FFF2-40B4-BE49-F238E27FC236}">
                <a16:creationId xmlns:a16="http://schemas.microsoft.com/office/drawing/2014/main" id="{DB05A412-F21B-0145-C021-E87BA4894391}"/>
              </a:ext>
            </a:extLst>
          </p:cNvPr>
          <p:cNvPicPr>
            <a:picLocks noChangeAspect="1"/>
          </p:cNvPicPr>
          <p:nvPr/>
        </p:nvPicPr>
        <p:blipFill>
          <a:blip r:embed="rId3"/>
          <a:stretch>
            <a:fillRect/>
          </a:stretch>
        </p:blipFill>
        <p:spPr>
          <a:xfrm>
            <a:off x="6841351" y="1350833"/>
            <a:ext cx="3770273" cy="306334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Flight Number vs. Orbit Type</a:t>
            </a:r>
          </a:p>
        </p:txBody>
      </p:sp>
      <p:cxnSp>
        <p:nvCxnSpPr>
          <p:cNvPr id="64" name="Straight Connector 6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3">
            <a:extLst>
              <a:ext uri="{FF2B5EF4-FFF2-40B4-BE49-F238E27FC236}">
                <a16:creationId xmlns:a16="http://schemas.microsoft.com/office/drawing/2014/main" id="{BE2123C3-7812-A888-096C-2634B335509B}"/>
              </a:ext>
            </a:extLst>
          </p:cNvPr>
          <p:cNvSpPr>
            <a:spLocks noGrp="1" noChangeArrowheads="1"/>
          </p:cNvSpPr>
          <p:nvPr>
            <p:ph type="body" sz="half" idx="4294967295"/>
          </p:nvPr>
        </p:nvSpPr>
        <p:spPr bwMode="auto">
          <a:xfrm>
            <a:off x="897769" y="1909192"/>
            <a:ext cx="4586513" cy="36477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fontAlgn="base">
              <a:spcBef>
                <a:spcPct val="0"/>
              </a:spcBef>
              <a:spcAft>
                <a:spcPts val="600"/>
              </a:spcAft>
              <a:buClrTx/>
              <a:buSzTx/>
              <a:tabLst/>
            </a:pPr>
            <a:r>
              <a:rPr kumimoji="0" lang="en-US" altLang="en-US" sz="1700" b="0" i="0" u="none" strike="noStrike" cap="none" normalizeH="0" baseline="0">
                <a:ln>
                  <a:noFill/>
                </a:ln>
                <a:solidFill>
                  <a:schemeClr val="bg1"/>
                </a:solidFill>
                <a:effectLst/>
              </a:rPr>
              <a:t>Success rates in </a:t>
            </a:r>
            <a:r>
              <a:rPr kumimoji="0" lang="en-US" altLang="en-US" sz="1700" i="0" u="none" strike="noStrike" cap="none" normalizeH="0" baseline="0">
                <a:ln>
                  <a:noFill/>
                </a:ln>
                <a:solidFill>
                  <a:schemeClr val="bg1"/>
                </a:solidFill>
                <a:effectLst/>
              </a:rPr>
              <a:t>LEO</a:t>
            </a:r>
            <a:r>
              <a:rPr kumimoji="0" lang="en-US" altLang="en-US" sz="1700" b="0" i="0" u="none" strike="noStrike" cap="none" normalizeH="0" baseline="0">
                <a:ln>
                  <a:noFill/>
                </a:ln>
                <a:solidFill>
                  <a:schemeClr val="bg1"/>
                </a:solidFill>
                <a:effectLst/>
              </a:rPr>
              <a:t> show a positive correlation with Flight Number, suggesting improved outcomes with more experience.</a:t>
            </a:r>
          </a:p>
          <a:p>
            <a:pPr marL="0" marR="0" lvl="0" fontAlgn="base">
              <a:spcBef>
                <a:spcPct val="0"/>
              </a:spcBef>
              <a:spcAft>
                <a:spcPts val="600"/>
              </a:spcAft>
              <a:buClrTx/>
              <a:buSzTx/>
              <a:tabLst/>
            </a:pPr>
            <a:r>
              <a:rPr kumimoji="0" lang="en-US" altLang="en-US" sz="1700" i="0" u="none" strike="noStrike" cap="none" normalizeH="0" baseline="0">
                <a:ln>
                  <a:noFill/>
                </a:ln>
                <a:solidFill>
                  <a:schemeClr val="bg1"/>
                </a:solidFill>
                <a:effectLst/>
              </a:rPr>
              <a:t>No</a:t>
            </a:r>
            <a:r>
              <a:rPr kumimoji="0" lang="en-US" altLang="en-US" sz="1700" b="1" i="0" u="none" strike="noStrike" cap="none" normalizeH="0" baseline="0">
                <a:ln>
                  <a:noFill/>
                </a:ln>
                <a:solidFill>
                  <a:schemeClr val="bg1"/>
                </a:solidFill>
                <a:effectLst/>
              </a:rPr>
              <a:t> </a:t>
            </a:r>
            <a:r>
              <a:rPr kumimoji="0" lang="en-US" altLang="en-US" sz="1700" i="0" u="none" strike="noStrike" cap="none" normalizeH="0" baseline="0">
                <a:ln>
                  <a:noFill/>
                </a:ln>
                <a:solidFill>
                  <a:schemeClr val="bg1"/>
                </a:solidFill>
                <a:effectLst/>
              </a:rPr>
              <a:t>correlation</a:t>
            </a:r>
            <a:r>
              <a:rPr kumimoji="0" lang="en-US" altLang="en-US" sz="1700" b="0" i="0" u="none" strike="noStrike" cap="none" normalizeH="0" baseline="0">
                <a:ln>
                  <a:noFill/>
                </a:ln>
                <a:solidFill>
                  <a:schemeClr val="bg1"/>
                </a:solidFill>
                <a:effectLst/>
              </a:rPr>
              <a:t> between Flight Number and success rates in </a:t>
            </a:r>
            <a:r>
              <a:rPr kumimoji="0" lang="en-US" altLang="en-US" sz="1700" b="1" i="0" u="none" strike="noStrike" cap="none" normalizeH="0" baseline="0">
                <a:ln>
                  <a:noFill/>
                </a:ln>
                <a:solidFill>
                  <a:schemeClr val="bg1"/>
                </a:solidFill>
                <a:effectLst/>
              </a:rPr>
              <a:t>GTO</a:t>
            </a:r>
            <a:r>
              <a:rPr kumimoji="0" lang="en-US" altLang="en-US" sz="1700" b="0" i="0" u="none" strike="noStrike" cap="none" normalizeH="0" baseline="0">
                <a:ln>
                  <a:noFill/>
                </a:ln>
                <a:solidFill>
                  <a:schemeClr val="bg1"/>
                </a:solidFill>
                <a:effectLst/>
              </a:rPr>
              <a:t>, implying that other factors may influence success here.</a:t>
            </a:r>
          </a:p>
          <a:p>
            <a:pPr marL="0" marR="0" lvl="0" fontAlgn="base">
              <a:spcBef>
                <a:spcPct val="0"/>
              </a:spcBef>
              <a:spcAft>
                <a:spcPts val="600"/>
              </a:spcAft>
              <a:buClrTx/>
              <a:buSzTx/>
              <a:tabLst/>
            </a:pPr>
            <a:r>
              <a:rPr kumimoji="0" lang="en-US" altLang="en-US" sz="1700" b="0" i="0" u="none" strike="noStrike" cap="none" normalizeH="0" baseline="0">
                <a:ln>
                  <a:noFill/>
                </a:ln>
                <a:solidFill>
                  <a:schemeClr val="bg1"/>
                </a:solidFill>
                <a:effectLst/>
              </a:rPr>
              <a:t>Most launches target </a:t>
            </a:r>
            <a:r>
              <a:rPr kumimoji="0" lang="en-US" altLang="en-US" sz="1700" b="1" i="0" u="none" strike="noStrike" cap="none" normalizeH="0" baseline="0">
                <a:ln>
                  <a:noFill/>
                </a:ln>
                <a:solidFill>
                  <a:schemeClr val="bg1"/>
                </a:solidFill>
                <a:effectLst/>
              </a:rPr>
              <a:t>ISS, GTO,</a:t>
            </a:r>
            <a:r>
              <a:rPr kumimoji="0" lang="en-US" altLang="en-US" sz="1700" b="0" i="0" u="none" strike="noStrike" cap="none" normalizeH="0" baseline="0">
                <a:ln>
                  <a:noFill/>
                </a:ln>
                <a:solidFill>
                  <a:schemeClr val="bg1"/>
                </a:solidFill>
                <a:effectLst/>
              </a:rPr>
              <a:t> and later </a:t>
            </a:r>
            <a:r>
              <a:rPr kumimoji="0" lang="en-US" altLang="en-US" sz="1700" b="1" i="0" u="none" strike="noStrike" cap="none" normalizeH="0" baseline="0">
                <a:ln>
                  <a:noFill/>
                </a:ln>
                <a:solidFill>
                  <a:schemeClr val="bg1"/>
                </a:solidFill>
                <a:effectLst/>
              </a:rPr>
              <a:t>VLEO</a:t>
            </a:r>
            <a:r>
              <a:rPr kumimoji="0" lang="en-US" altLang="en-US" sz="1700" b="0" i="0" u="none" strike="noStrike" cap="none" normalizeH="0" baseline="0">
                <a:ln>
                  <a:noFill/>
                </a:ln>
                <a:solidFill>
                  <a:schemeClr val="bg1"/>
                </a:solidFill>
                <a:effectLst/>
              </a:rPr>
              <a:t> orbits, indicating these as priority destinations.</a:t>
            </a:r>
          </a:p>
          <a:p>
            <a:pPr marL="0" marR="0" lvl="0" fontAlgn="base">
              <a:spcBef>
                <a:spcPct val="0"/>
              </a:spcBef>
              <a:spcAft>
                <a:spcPts val="600"/>
              </a:spcAft>
              <a:buClrTx/>
              <a:buSzTx/>
              <a:tabLst/>
            </a:pPr>
            <a:r>
              <a:rPr lang="en-US" sz="1700" b="1">
                <a:solidFill>
                  <a:schemeClr val="bg1"/>
                </a:solidFill>
              </a:rPr>
              <a:t>VLEO</a:t>
            </a:r>
            <a:r>
              <a:rPr lang="en-US" sz="1700">
                <a:solidFill>
                  <a:schemeClr val="bg1"/>
                </a:solidFill>
              </a:rPr>
              <a:t> (Very Low Earth Orbit) has recently become a popular destination with relatively</a:t>
            </a:r>
            <a:r>
              <a:rPr lang="en-US" sz="1700" b="1">
                <a:solidFill>
                  <a:schemeClr val="bg1"/>
                </a:solidFill>
              </a:rPr>
              <a:t> </a:t>
            </a:r>
            <a:r>
              <a:rPr lang="en-US" sz="1700">
                <a:solidFill>
                  <a:schemeClr val="bg1"/>
                </a:solidFill>
              </a:rPr>
              <a:t>high success rates, highlighting it as a promising target for future missions.</a:t>
            </a:r>
            <a:endParaRPr kumimoji="0" lang="en-US" altLang="en-US" sz="1700" b="0" i="0" u="none" strike="noStrike" cap="none" normalizeH="0" baseline="0">
              <a:ln>
                <a:noFill/>
              </a:ln>
              <a:solidFill>
                <a:schemeClr val="bg1"/>
              </a:solidFill>
              <a:effectLst/>
            </a:endParaRPr>
          </a:p>
        </p:txBody>
      </p:sp>
      <p:cxnSp>
        <p:nvCxnSpPr>
          <p:cNvPr id="66" name="Straight Connector 6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49B3F17-E758-A574-BBC5-5B7225FCFBC7}"/>
              </a:ext>
            </a:extLst>
          </p:cNvPr>
          <p:cNvPicPr>
            <a:picLocks noChangeAspect="1"/>
          </p:cNvPicPr>
          <p:nvPr/>
        </p:nvPicPr>
        <p:blipFill>
          <a:blip r:embed="rId2"/>
          <a:stretch>
            <a:fillRect/>
          </a:stretch>
        </p:blipFill>
        <p:spPr>
          <a:xfrm>
            <a:off x="6525453" y="1389043"/>
            <a:ext cx="5666547" cy="407991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endParaRPr lang="en-US" sz="1200" dirty="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981823" y="1641752"/>
            <a:ext cx="4391025"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Payload vs. Orbit Type</a:t>
            </a:r>
          </a:p>
        </p:txBody>
      </p:sp>
      <p:pic>
        <p:nvPicPr>
          <p:cNvPr id="6" name="Picture 5">
            <a:extLst>
              <a:ext uri="{FF2B5EF4-FFF2-40B4-BE49-F238E27FC236}">
                <a16:creationId xmlns:a16="http://schemas.microsoft.com/office/drawing/2014/main" id="{ED1136D3-9145-18D9-4A70-6FF0294CF165}"/>
              </a:ext>
            </a:extLst>
          </p:cNvPr>
          <p:cNvPicPr>
            <a:picLocks noChangeAspect="1"/>
          </p:cNvPicPr>
          <p:nvPr/>
        </p:nvPicPr>
        <p:blipFill>
          <a:blip r:embed="rId2"/>
          <a:stretch>
            <a:fillRect/>
          </a:stretch>
        </p:blipFill>
        <p:spPr>
          <a:xfrm>
            <a:off x="835024" y="1798832"/>
            <a:ext cx="5260976" cy="384051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81824" y="3146400"/>
            <a:ext cx="4391025" cy="2454300"/>
          </a:xfrm>
          <a:prstGeom prst="rect">
            <a:avLst/>
          </a:prstGeom>
        </p:spPr>
        <p:txBody>
          <a:bodyPr vert="horz" lIns="91440" tIns="45720" rIns="91440" bIns="45720" rtlCol="0">
            <a:normAutofit/>
          </a:bodyPr>
          <a:lstStyle/>
          <a:p>
            <a:pPr>
              <a:spcBef>
                <a:spcPts val="1400"/>
              </a:spcBef>
            </a:pPr>
            <a:r>
              <a:rPr lang="en-US" sz="2400">
                <a:solidFill>
                  <a:schemeClr val="bg1">
                    <a:alpha val="80000"/>
                  </a:schemeClr>
                </a:solidFill>
              </a:rPr>
              <a:t>For heavy payloads the successful landing rate is more for Polar, LEO and ISS.</a:t>
            </a:r>
          </a:p>
          <a:p>
            <a:pPr>
              <a:spcBef>
                <a:spcPts val="1400"/>
              </a:spcBef>
            </a:pPr>
            <a:r>
              <a:rPr lang="en-US" sz="2400">
                <a:solidFill>
                  <a:schemeClr val="bg1">
                    <a:alpha val="80000"/>
                  </a:schemeClr>
                </a:solidFill>
              </a:rPr>
              <a:t>However, in GTO it has more positive and negative outcomes</a:t>
            </a:r>
          </a:p>
        </p:txBody>
      </p:sp>
    </p:spTree>
    <p:extLst>
      <p:ext uri="{BB962C8B-B14F-4D97-AF65-F5344CB8AC3E}">
        <p14:creationId xmlns:p14="http://schemas.microsoft.com/office/powerpoint/2010/main" val="314534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Outline</a:t>
            </a:r>
          </a:p>
        </p:txBody>
      </p:sp>
      <p:sp>
        <p:nvSpPr>
          <p:cNvPr id="27" name="Rectangle 2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7280" y="6356350"/>
            <a:ext cx="2633472" cy="365125"/>
          </a:xfrm>
        </p:spPr>
        <p:txBody>
          <a:bodyPr vert="horz" lIns="91440" tIns="45720" rIns="91440" bIns="45720" rtlCol="0" anchor="ctr">
            <a:normAutofit/>
          </a:bodyPr>
          <a:lstStyle/>
          <a:p>
            <a:pPr>
              <a:spcAft>
                <a:spcPts val="600"/>
              </a:spcAft>
            </a:pPr>
            <a:endParaRPr lang="en-US" sz="1200" dirty="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8497DAC9-6EB5-2A73-7196-951748715212}"/>
              </a:ext>
            </a:extLst>
          </p:cNvPr>
          <p:cNvGraphicFramePr/>
          <p:nvPr>
            <p:extLst>
              <p:ext uri="{D42A27DB-BD31-4B8C-83A1-F6EECF244321}">
                <p14:modId xmlns:p14="http://schemas.microsoft.com/office/powerpoint/2010/main" val="2481868147"/>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8200" y="1641752"/>
            <a:ext cx="4391025"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37600" y="466933"/>
            <a:ext cx="2635250" cy="707886"/>
          </a:xfrm>
        </p:spPr>
        <p:txBody>
          <a:bodyPr vert="horz" lIns="91440" tIns="45720" rIns="91440" bIns="45720" rtlCol="0" anchor="ctr">
            <a:normAutofit fontScale="92500" lnSpcReduction="10000"/>
          </a:bodyPr>
          <a:lstStyle/>
          <a:p>
            <a:pPr>
              <a:spcAft>
                <a:spcPts val="600"/>
              </a:spcAft>
            </a:pPr>
            <a:endParaRPr lang="en-US" sz="4800" dirty="0">
              <a:solidFill>
                <a:schemeClr val="bg1"/>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3146400"/>
            <a:ext cx="4391025" cy="2454300"/>
          </a:xfrm>
          <a:prstGeom prst="rect">
            <a:avLst/>
          </a:prstGeom>
        </p:spPr>
        <p:txBody>
          <a:bodyPr vert="horz" lIns="91440" tIns="45720" rIns="91440" bIns="45720" rtlCol="0">
            <a:normAutofit/>
          </a:bodyPr>
          <a:lstStyle/>
          <a:p>
            <a:pPr>
              <a:spcBef>
                <a:spcPts val="1400"/>
              </a:spcBef>
            </a:pPr>
            <a:r>
              <a:rPr lang="en-US" sz="2000" dirty="0">
                <a:solidFill>
                  <a:schemeClr val="bg1">
                    <a:alpha val="80000"/>
                  </a:schemeClr>
                </a:solidFill>
              </a:rPr>
              <a:t>The analysis reveals an upward trend in the average success rate beginning in 2013, reaching its highest point in 2019, where the success rate surpassed 85%. This trend suggests steady improvements over time, with 2019 standing out as a peak year for successful outcomes.</a:t>
            </a:r>
          </a:p>
        </p:txBody>
      </p:sp>
      <p:pic>
        <p:nvPicPr>
          <p:cNvPr id="6" name="Picture 5">
            <a:extLst>
              <a:ext uri="{FF2B5EF4-FFF2-40B4-BE49-F238E27FC236}">
                <a16:creationId xmlns:a16="http://schemas.microsoft.com/office/drawing/2014/main" id="{28F047AD-1C81-A54E-C97A-1D855ACCD77A}"/>
              </a:ext>
            </a:extLst>
          </p:cNvPr>
          <p:cNvPicPr>
            <a:picLocks noChangeAspect="1"/>
          </p:cNvPicPr>
          <p:nvPr/>
        </p:nvPicPr>
        <p:blipFill>
          <a:blip r:embed="rId2"/>
          <a:stretch>
            <a:fillRect/>
          </a:stretch>
        </p:blipFill>
        <p:spPr>
          <a:xfrm>
            <a:off x="6095999" y="1482655"/>
            <a:ext cx="5260976" cy="38536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538686" y="1498600"/>
            <a:ext cx="4818290" cy="25345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7200" kern="1200">
                <a:solidFill>
                  <a:schemeClr val="bg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35776" y="4414180"/>
            <a:ext cx="4821199" cy="884538"/>
          </a:xfrm>
          <a:prstGeom prst="rect">
            <a:avLst/>
          </a:prstGeom>
        </p:spPr>
        <p:txBody>
          <a:bodyPr vert="horz" lIns="91440" tIns="45720" rIns="91440" bIns="45720" rtlCol="0">
            <a:normAutofit/>
          </a:bodyPr>
          <a:lstStyle/>
          <a:p>
            <a:pPr marL="0" indent="0" algn="r">
              <a:buNone/>
            </a:pPr>
            <a:r>
              <a:rPr lang="en-US" sz="2400" kern="1200">
                <a:solidFill>
                  <a:schemeClr val="bg1"/>
                </a:solidFill>
                <a:latin typeface="+mn-lt"/>
                <a:ea typeface="+mn-ea"/>
                <a:cs typeface="+mn-cs"/>
              </a:rPr>
              <a:t>There are 4 distinct launch site available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endParaRPr lang="en-US" sz="4400" dirty="0">
              <a:solidFill>
                <a:schemeClr val="bg1"/>
              </a:solidFill>
              <a:latin typeface="+mn-lt"/>
            </a:endParaRPr>
          </a:p>
        </p:txBody>
      </p:sp>
      <p:grpSp>
        <p:nvGrpSpPr>
          <p:cNvPr id="13" name="Group 12">
            <a:extLst>
              <a:ext uri="{FF2B5EF4-FFF2-40B4-BE49-F238E27FC236}">
                <a16:creationId xmlns:a16="http://schemas.microsoft.com/office/drawing/2014/main" id="{B80B7591-E174-45D9-AAD8-79C1422AAC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E7383E2A-B816-4E3B-B3E5-FE96002BA54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6284B916-CB4D-43C2-A9BD-F5C2F9FA2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3F88E75-63BE-4838-84A5-C45F377EC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6359003A-C3CD-4E9D-A057-5F79D728863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434D2648-A050-4B2F-B866-6F9AC8F0C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C7806EE-99C0-43D0-B14B-CC29145800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Picture 5">
            <a:extLst>
              <a:ext uri="{FF2B5EF4-FFF2-40B4-BE49-F238E27FC236}">
                <a16:creationId xmlns:a16="http://schemas.microsoft.com/office/drawing/2014/main" id="{70DFAEA9-A9A3-93AA-B197-C2D458F4C180}"/>
              </a:ext>
            </a:extLst>
          </p:cNvPr>
          <p:cNvPicPr>
            <a:picLocks noChangeAspect="1"/>
          </p:cNvPicPr>
          <p:nvPr/>
        </p:nvPicPr>
        <p:blipFill>
          <a:blip r:embed="rId3"/>
          <a:stretch>
            <a:fillRect/>
          </a:stretch>
        </p:blipFill>
        <p:spPr>
          <a:xfrm>
            <a:off x="140960" y="1058907"/>
            <a:ext cx="6394816" cy="359198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981825" y="1641752"/>
            <a:ext cx="4391024"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bg1"/>
                </a:solidFill>
                <a:latin typeface="+mj-lt"/>
                <a:ea typeface="+mj-ea"/>
                <a:cs typeface="+mj-cs"/>
              </a:rPr>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endParaRPr lang="en-US" sz="4400" dirty="0">
              <a:solidFill>
                <a:schemeClr val="bg1"/>
              </a:solidFill>
              <a:latin typeface="Calibri" panose="020F0502020204030204"/>
            </a:endParaRPr>
          </a:p>
        </p:txBody>
      </p:sp>
      <p:pic>
        <p:nvPicPr>
          <p:cNvPr id="6" name="Picture 5">
            <a:extLst>
              <a:ext uri="{FF2B5EF4-FFF2-40B4-BE49-F238E27FC236}">
                <a16:creationId xmlns:a16="http://schemas.microsoft.com/office/drawing/2014/main" id="{2A61AD0E-AF36-E6A4-44E4-D23C3E6B67D4}"/>
              </a:ext>
            </a:extLst>
          </p:cNvPr>
          <p:cNvPicPr>
            <a:picLocks noChangeAspect="1"/>
          </p:cNvPicPr>
          <p:nvPr/>
        </p:nvPicPr>
        <p:blipFill>
          <a:blip r:embed="rId2"/>
          <a:srcRect r="34192" b="-1"/>
          <a:stretch/>
        </p:blipFill>
        <p:spPr>
          <a:xfrm>
            <a:off x="827088" y="1498600"/>
            <a:ext cx="5260975" cy="467677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22" name="Group 21">
            <a:extLst>
              <a:ext uri="{FF2B5EF4-FFF2-40B4-BE49-F238E27FC236}">
                <a16:creationId xmlns:a16="http://schemas.microsoft.com/office/drawing/2014/main" id="{0EAC7AFE-68C0-41EB-A1C7-108E60D7C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8" y="4795537"/>
            <a:ext cx="5260975" cy="1410656"/>
            <a:chOff x="827088" y="4795537"/>
            <a:chExt cx="5260975" cy="1410656"/>
          </a:xfrm>
        </p:grpSpPr>
        <p:sp>
          <p:nvSpPr>
            <p:cNvPr id="14" name="Freeform: Shape 13">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81826" y="3146400"/>
            <a:ext cx="4391024" cy="2682000"/>
          </a:xfrm>
          <a:prstGeom prst="rect">
            <a:avLst/>
          </a:prstGeom>
        </p:spPr>
        <p:txBody>
          <a:bodyPr vert="horz" lIns="91440" tIns="45720" rIns="91440" bIns="45720" rtlCol="0">
            <a:normAutofit/>
          </a:bodyPr>
          <a:lstStyle/>
          <a:p>
            <a:pPr>
              <a:spcBef>
                <a:spcPts val="1400"/>
              </a:spcBef>
            </a:pPr>
            <a:r>
              <a:rPr lang="en-US" sz="2400" dirty="0">
                <a:solidFill>
                  <a:schemeClr val="bg1">
                    <a:alpha val="80000"/>
                  </a:schemeClr>
                </a:solidFill>
              </a:rPr>
              <a:t>These are the records of launches that happened at CCA sites</a:t>
            </a:r>
          </a:p>
        </p:txBody>
      </p:sp>
    </p:spTree>
    <p:extLst>
      <p:ext uri="{BB962C8B-B14F-4D97-AF65-F5344CB8AC3E}">
        <p14:creationId xmlns:p14="http://schemas.microsoft.com/office/powerpoint/2010/main" val="179473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199" y="4428000"/>
            <a:ext cx="6143626" cy="1400400"/>
          </a:xfrm>
          <a:prstGeom prst="rect">
            <a:avLst/>
          </a:prstGeom>
        </p:spPr>
        <p:txBody>
          <a:bodyPr vert="horz" wrap="square"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600">
                <a:solidFill>
                  <a:schemeClr val="bg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59713" y="4716472"/>
            <a:ext cx="3494088" cy="1017896"/>
          </a:xfrm>
          <a:prstGeom prst="rect">
            <a:avLst/>
          </a:prstGeom>
        </p:spPr>
        <p:txBody>
          <a:bodyPr vert="horz" lIns="91440" tIns="45720" rIns="91440" bIns="45720" rtlCol="0" anchor="b">
            <a:normAutofit/>
          </a:bodyPr>
          <a:lstStyle/>
          <a:p>
            <a:pPr marL="0" indent="0">
              <a:buNone/>
            </a:pPr>
            <a:r>
              <a:rPr lang="en-US" sz="2200">
                <a:solidFill>
                  <a:schemeClr val="bg1"/>
                </a:solidFill>
              </a:rPr>
              <a:t>This is total payload mass carried by boosters launched by NASA (CRS)</a:t>
            </a:r>
          </a:p>
        </p:txBody>
      </p:sp>
      <p:pic>
        <p:nvPicPr>
          <p:cNvPr id="6" name="Picture 5">
            <a:extLst>
              <a:ext uri="{FF2B5EF4-FFF2-40B4-BE49-F238E27FC236}">
                <a16:creationId xmlns:a16="http://schemas.microsoft.com/office/drawing/2014/main" id="{03C7A48F-9278-CC99-E0B2-7567B05CF010}"/>
              </a:ext>
            </a:extLst>
          </p:cNvPr>
          <p:cNvPicPr>
            <a:picLocks noChangeAspect="1"/>
          </p:cNvPicPr>
          <p:nvPr/>
        </p:nvPicPr>
        <p:blipFill>
          <a:blip r:embed="rId2"/>
          <a:srcRect r="2602" b="-1"/>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endParaRPr lang="en-US" sz="4400" dirty="0">
              <a:solidFill>
                <a:srgbClr val="FFFFFF"/>
              </a:solidFill>
              <a:latin typeface="Calibri" panose="020F0502020204030204"/>
            </a:endParaRPr>
          </a:p>
        </p:txBody>
      </p:sp>
      <p:grpSp>
        <p:nvGrpSpPr>
          <p:cNvPr id="22" name="Group 21">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3" name="Freeform: Shape 22">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00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199" y="4428000"/>
            <a:ext cx="6143626" cy="1400400"/>
          </a:xfrm>
          <a:prstGeom prst="rect">
            <a:avLst/>
          </a:prstGeom>
        </p:spPr>
        <p:txBody>
          <a:bodyPr vert="horz" wrap="square"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300">
                <a:solidFill>
                  <a:schemeClr val="bg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59713" y="4716472"/>
            <a:ext cx="3494088" cy="1017896"/>
          </a:xfrm>
          <a:prstGeom prst="rect">
            <a:avLst/>
          </a:prstGeom>
        </p:spPr>
        <p:txBody>
          <a:bodyPr vert="horz" lIns="91440" tIns="45720" rIns="91440" bIns="45720" rtlCol="0" anchor="b">
            <a:normAutofit/>
          </a:bodyPr>
          <a:lstStyle/>
          <a:p>
            <a:pPr marL="0" indent="0">
              <a:buNone/>
            </a:pPr>
            <a:r>
              <a:rPr lang="en-US" sz="2400">
                <a:solidFill>
                  <a:schemeClr val="bg1"/>
                </a:solidFill>
              </a:rPr>
              <a:t>Average payload mass carried by booster F9 v1.1</a:t>
            </a:r>
          </a:p>
        </p:txBody>
      </p:sp>
      <p:pic>
        <p:nvPicPr>
          <p:cNvPr id="6" name="Picture 5">
            <a:extLst>
              <a:ext uri="{FF2B5EF4-FFF2-40B4-BE49-F238E27FC236}">
                <a16:creationId xmlns:a16="http://schemas.microsoft.com/office/drawing/2014/main" id="{11B7DBEF-865F-4317-4283-6D718910C819}"/>
              </a:ext>
            </a:extLst>
          </p:cNvPr>
          <p:cNvPicPr>
            <a:picLocks noChangeAspect="1"/>
          </p:cNvPicPr>
          <p:nvPr/>
        </p:nvPicPr>
        <p:blipFill>
          <a:blip r:embed="rId2"/>
          <a:srcRect r="1287" b="-2"/>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endParaRPr lang="en-US" sz="4400" dirty="0">
              <a:solidFill>
                <a:srgbClr val="FFFFFF"/>
              </a:solidFill>
              <a:latin typeface="Calibri" panose="020F0502020204030204"/>
            </a:endParaRPr>
          </a:p>
        </p:txBody>
      </p:sp>
      <p:grpSp>
        <p:nvGrpSpPr>
          <p:cNvPr id="34" name="Group 33">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35" name="Freeform: Shape 34">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3556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First Successful Ground Landing Date</a:t>
            </a:r>
          </a:p>
        </p:txBody>
      </p:sp>
      <p:pic>
        <p:nvPicPr>
          <p:cNvPr id="6" name="Picture 5">
            <a:extLst>
              <a:ext uri="{FF2B5EF4-FFF2-40B4-BE49-F238E27FC236}">
                <a16:creationId xmlns:a16="http://schemas.microsoft.com/office/drawing/2014/main" id="{C82B5A4D-CF47-0DBD-5377-E83AAFD4739B}"/>
              </a:ext>
            </a:extLst>
          </p:cNvPr>
          <p:cNvPicPr>
            <a:picLocks noChangeAspect="1"/>
          </p:cNvPicPr>
          <p:nvPr/>
        </p:nvPicPr>
        <p:blipFill>
          <a:blip r:embed="rId2"/>
          <a:stretch>
            <a:fillRect/>
          </a:stretch>
        </p:blipFill>
        <p:spPr>
          <a:xfrm>
            <a:off x="950940" y="617779"/>
            <a:ext cx="10203902" cy="3265248"/>
          </a:xfrm>
          <a:prstGeom prst="rect">
            <a:avLst/>
          </a:prstGeom>
        </p:spPr>
      </p:pic>
      <p:grpSp>
        <p:nvGrpSpPr>
          <p:cNvPr id="55" name="Group 54">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endParaRPr lang="en-US" sz="1200" dirty="0">
              <a:solidFill>
                <a:schemeClr val="bg1"/>
              </a:solidFill>
              <a:latin typeface="+mn-lt"/>
            </a:endParaRPr>
          </a:p>
        </p:txBody>
      </p:sp>
      <p:sp>
        <p:nvSpPr>
          <p:cNvPr id="56" name="Oval 55">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25304" y="4018143"/>
            <a:ext cx="5549111" cy="2129599"/>
          </a:xfrm>
          <a:prstGeom prst="rect">
            <a:avLst/>
          </a:prstGeom>
          <a:noFill/>
        </p:spPr>
        <p:txBody>
          <a:bodyPr vert="horz" lIns="91440" tIns="45720" rIns="91440" bIns="45720" rtlCol="0" anchor="t">
            <a:normAutofit/>
          </a:bodyPr>
          <a:lstStyle/>
          <a:p>
            <a:pPr marL="0">
              <a:spcBef>
                <a:spcPts val="1400"/>
              </a:spcBef>
            </a:pPr>
            <a:endParaRPr lang="en-US" sz="1800" dirty="0">
              <a:solidFill>
                <a:schemeClr val="bg1"/>
              </a:solidFill>
            </a:endParaRPr>
          </a:p>
        </p:txBody>
      </p:sp>
    </p:spTree>
    <p:extLst>
      <p:ext uri="{BB962C8B-B14F-4D97-AF65-F5344CB8AC3E}">
        <p14:creationId xmlns:p14="http://schemas.microsoft.com/office/powerpoint/2010/main" val="1434679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199" y="1174819"/>
            <a:ext cx="4826795" cy="2858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bg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5024" y="4414180"/>
            <a:ext cx="4830283" cy="1594507"/>
          </a:xfrm>
          <a:prstGeom prst="rect">
            <a:avLst/>
          </a:prstGeom>
        </p:spPr>
        <p:txBody>
          <a:bodyPr vert="horz" lIns="91440" tIns="45720" rIns="91440" bIns="45720" rtlCol="0">
            <a:normAutofit/>
          </a:bodyPr>
          <a:lstStyle/>
          <a:p>
            <a:pPr marL="0" indent="0">
              <a:buNone/>
            </a:pPr>
            <a:r>
              <a:rPr lang="en-US" sz="2400" kern="1200" dirty="0">
                <a:solidFill>
                  <a:schemeClr val="bg1"/>
                </a:solidFill>
                <a:latin typeface="+mn-lt"/>
                <a:ea typeface="+mn-ea"/>
                <a:cs typeface="+mn-cs"/>
              </a:rPr>
              <a:t>The Booster that made successful landing with Payload mass between 4000 and 6000 kgs.</a:t>
            </a:r>
          </a:p>
        </p:txBody>
      </p:sp>
      <p:grpSp>
        <p:nvGrpSpPr>
          <p:cNvPr id="15" name="Group 14">
            <a:extLst>
              <a:ext uri="{FF2B5EF4-FFF2-40B4-BE49-F238E27FC236}">
                <a16:creationId xmlns:a16="http://schemas.microsoft.com/office/drawing/2014/main" id="{9523617D-D84A-4054-95AA-9F89131D5F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6" name="Group 15">
              <a:extLst>
                <a:ext uri="{FF2B5EF4-FFF2-40B4-BE49-F238E27FC236}">
                  <a16:creationId xmlns:a16="http://schemas.microsoft.com/office/drawing/2014/main" id="{AB43C5D0-A5EA-4427-B537-1D236BB7AF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0" name="Freeform: Shape 19">
                <a:extLst>
                  <a:ext uri="{FF2B5EF4-FFF2-40B4-BE49-F238E27FC236}">
                    <a16:creationId xmlns:a16="http://schemas.microsoft.com/office/drawing/2014/main" id="{70FA4045-2CBD-47E7-B0D7-2F5619C9A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41DFCB8A-0C16-4BF4-89D1-2A93FDA13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7" name="Group 16">
              <a:extLst>
                <a:ext uri="{FF2B5EF4-FFF2-40B4-BE49-F238E27FC236}">
                  <a16:creationId xmlns:a16="http://schemas.microsoft.com/office/drawing/2014/main" id="{7EC88587-B5AF-448E-9735-D9A2946AEF3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8" name="Freeform: Shape 17">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endParaRPr lang="en-US" sz="4400" dirty="0">
              <a:solidFill>
                <a:schemeClr val="bg1"/>
              </a:solidFill>
              <a:latin typeface="+mn-lt"/>
            </a:endParaRPr>
          </a:p>
        </p:txBody>
      </p:sp>
      <p:pic>
        <p:nvPicPr>
          <p:cNvPr id="3" name="Picture 2">
            <a:extLst>
              <a:ext uri="{FF2B5EF4-FFF2-40B4-BE49-F238E27FC236}">
                <a16:creationId xmlns:a16="http://schemas.microsoft.com/office/drawing/2014/main" id="{E914DA36-D443-27FC-172B-C055C736A315}"/>
              </a:ext>
            </a:extLst>
          </p:cNvPr>
          <p:cNvPicPr>
            <a:picLocks noChangeAspect="1"/>
          </p:cNvPicPr>
          <p:nvPr/>
        </p:nvPicPr>
        <p:blipFill>
          <a:blip r:embed="rId3"/>
          <a:stretch>
            <a:fillRect/>
          </a:stretch>
        </p:blipFill>
        <p:spPr>
          <a:xfrm>
            <a:off x="6541932" y="1508605"/>
            <a:ext cx="4369112" cy="274780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4669978"/>
            <a:ext cx="4391024" cy="11737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a:solidFill>
                  <a:schemeClr val="bg1"/>
                </a:solidFill>
                <a:latin typeface="+mj-lt"/>
                <a:ea typeface="+mj-ea"/>
                <a:cs typeface="+mj-cs"/>
              </a:rPr>
              <a:t>Total Number of Successful and Failure Mission Outcomes</a:t>
            </a:r>
          </a:p>
        </p:txBody>
      </p:sp>
      <p:pic>
        <p:nvPicPr>
          <p:cNvPr id="6" name="Picture 5">
            <a:extLst>
              <a:ext uri="{FF2B5EF4-FFF2-40B4-BE49-F238E27FC236}">
                <a16:creationId xmlns:a16="http://schemas.microsoft.com/office/drawing/2014/main" id="{9A335690-C8F7-7EBC-FC41-52A5CA2A036E}"/>
              </a:ext>
            </a:extLst>
          </p:cNvPr>
          <p:cNvPicPr>
            <a:picLocks noChangeAspect="1"/>
          </p:cNvPicPr>
          <p:nvPr/>
        </p:nvPicPr>
        <p:blipFill>
          <a:blip r:embed="rId2"/>
          <a:srcRect b="3869"/>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fontScale="92500" lnSpcReduction="10000"/>
          </a:bodyPr>
          <a:lstStyle/>
          <a:p>
            <a:pPr>
              <a:defRPr/>
            </a:pPr>
            <a:endParaRPr lang="en-US" sz="4800">
              <a:solidFill>
                <a:srgbClr val="FFFFFF"/>
              </a:solidFill>
              <a:latin typeface="Calibri" panose="020F0502020204030204"/>
            </a:endParaRPr>
          </a:p>
        </p:txBody>
      </p:sp>
      <p:grpSp>
        <p:nvGrpSpPr>
          <p:cNvPr id="13" name="Group 1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64201" y="4669978"/>
            <a:ext cx="5692774" cy="1173700"/>
          </a:xfrm>
          <a:prstGeom prst="rect">
            <a:avLst/>
          </a:prstGeom>
        </p:spPr>
        <p:txBody>
          <a:bodyPr vert="horz" lIns="91440" tIns="45720" rIns="91440" bIns="45720" rtlCol="0">
            <a:normAutofit/>
          </a:bodyPr>
          <a:lstStyle/>
          <a:p>
            <a:pPr>
              <a:spcBef>
                <a:spcPts val="1400"/>
              </a:spcBef>
            </a:pPr>
            <a:endParaRPr lang="en-US" sz="2400" dirty="0">
              <a:solidFill>
                <a:schemeClr val="bg1">
                  <a:alpha val="80000"/>
                </a:schemeClr>
              </a:solidFill>
            </a:endParaRPr>
          </a:p>
        </p:txBody>
      </p:sp>
    </p:spTree>
    <p:extLst>
      <p:ext uri="{BB962C8B-B14F-4D97-AF65-F5344CB8AC3E}">
        <p14:creationId xmlns:p14="http://schemas.microsoft.com/office/powerpoint/2010/main" val="175697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640080" y="5576887"/>
            <a:ext cx="10911840" cy="64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a:solidFill>
                  <a:schemeClr val="tx1"/>
                </a:solidFill>
                <a:latin typeface="+mj-lt"/>
                <a:ea typeface="+mj-ea"/>
                <a:cs typeface="+mj-cs"/>
              </a:rPr>
              <a:t>Boosters Carried Maximum Payload</a:t>
            </a:r>
          </a:p>
        </p:txBody>
      </p:sp>
      <p:pic>
        <p:nvPicPr>
          <p:cNvPr id="6" name="Picture 5">
            <a:extLst>
              <a:ext uri="{FF2B5EF4-FFF2-40B4-BE49-F238E27FC236}">
                <a16:creationId xmlns:a16="http://schemas.microsoft.com/office/drawing/2014/main" id="{DDDB843C-558B-011C-0B2A-4EE1539A8EC9}"/>
              </a:ext>
            </a:extLst>
          </p:cNvPr>
          <p:cNvPicPr>
            <a:picLocks noChangeAspect="1"/>
          </p:cNvPicPr>
          <p:nvPr/>
        </p:nvPicPr>
        <p:blipFill>
          <a:blip r:embed="rId2"/>
          <a:srcRect t="2253" r="2" b="40817"/>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56664639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199" y="4428000"/>
            <a:ext cx="6143626" cy="1400400"/>
          </a:xfrm>
          <a:prstGeom prst="rect">
            <a:avLst/>
          </a:prstGeom>
        </p:spPr>
        <p:txBody>
          <a:bodyPr vert="horz" wrap="square"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a:solidFill>
                  <a:schemeClr val="bg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59713" y="4716472"/>
            <a:ext cx="3494088" cy="1017896"/>
          </a:xfrm>
          <a:prstGeom prst="rect">
            <a:avLst/>
          </a:prstGeom>
        </p:spPr>
        <p:txBody>
          <a:bodyPr vert="horz" lIns="91440" tIns="45720" rIns="91440" bIns="45720" rtlCol="0" anchor="b">
            <a:normAutofit/>
          </a:bodyPr>
          <a:lstStyle/>
          <a:p>
            <a:pPr marL="0" indent="0">
              <a:buNone/>
            </a:pPr>
            <a:r>
              <a:rPr lang="en-US" sz="2400" dirty="0">
                <a:solidFill>
                  <a:schemeClr val="bg1"/>
                </a:solidFill>
              </a:rPr>
              <a:t>Failed (drone ship) outcomes in 2015</a:t>
            </a:r>
          </a:p>
        </p:txBody>
      </p:sp>
      <p:pic>
        <p:nvPicPr>
          <p:cNvPr id="6" name="Picture 5">
            <a:extLst>
              <a:ext uri="{FF2B5EF4-FFF2-40B4-BE49-F238E27FC236}">
                <a16:creationId xmlns:a16="http://schemas.microsoft.com/office/drawing/2014/main" id="{5375DA7C-AD56-DF0B-9B56-34EDDE4A0DD1}"/>
              </a:ext>
            </a:extLst>
          </p:cNvPr>
          <p:cNvPicPr>
            <a:picLocks noChangeAspect="1"/>
          </p:cNvPicPr>
          <p:nvPr/>
        </p:nvPicPr>
        <p:blipFill>
          <a:blip r:embed="rId2"/>
          <a:srcRect r="8215" b="1"/>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fld id="{5075537C-CA84-1446-933C-8E9D027F9201}" type="slidenum">
              <a:rPr lang="en-US" sz="4400">
                <a:solidFill>
                  <a:srgbClr val="FFFFFF"/>
                </a:solidFill>
                <a:latin typeface="Calibri" panose="020F0502020204030204"/>
              </a:rPr>
              <a:pPr>
                <a:lnSpc>
                  <a:spcPct val="90000"/>
                </a:lnSpc>
                <a:spcAft>
                  <a:spcPts val="600"/>
                </a:spcAft>
                <a:defRPr/>
              </a:pPr>
              <a:t>29</a:t>
            </a:fld>
            <a:endParaRPr lang="en-US" sz="4400">
              <a:solidFill>
                <a:srgbClr val="FFFFFF"/>
              </a:solidFill>
              <a:latin typeface="Calibri" panose="020F0502020204030204"/>
            </a:endParaRPr>
          </a:p>
        </p:txBody>
      </p:sp>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39843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557188"/>
            <a:ext cx="4862848" cy="55692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endParaRPr lang="en-US" sz="1200" dirty="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D9D47C27-4FCD-94C3-3AFC-F6BBB7039E7C}"/>
              </a:ext>
            </a:extLst>
          </p:cNvPr>
          <p:cNvGraphicFramePr/>
          <p:nvPr>
            <p:extLst>
              <p:ext uri="{D42A27DB-BD31-4B8C-83A1-F6EECF244321}">
                <p14:modId xmlns:p14="http://schemas.microsoft.com/office/powerpoint/2010/main" val="3100763244"/>
              </p:ext>
            </p:extLst>
          </p:nvPr>
        </p:nvGraphicFramePr>
        <p:xfrm>
          <a:off x="5201272" y="851662"/>
          <a:ext cx="6503047"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9093496" y="618681"/>
            <a:ext cx="2613872" cy="4794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rgbClr val="FFFFFF"/>
                </a:solidFill>
                <a:latin typeface="+mj-lt"/>
                <a:ea typeface="+mj-ea"/>
                <a:cs typeface="+mj-cs"/>
              </a:rPr>
              <a:t>Rank Landing Outcomes Between 2010-06-04 and 2017-03-20</a:t>
            </a:r>
          </a:p>
        </p:txBody>
      </p:sp>
      <p:sp>
        <p:nvSpPr>
          <p:cNvPr id="18"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BC8D3C-0019-B994-2BC8-77B257212CBF}"/>
              </a:ext>
            </a:extLst>
          </p:cNvPr>
          <p:cNvPicPr>
            <a:picLocks noChangeAspect="1"/>
          </p:cNvPicPr>
          <p:nvPr/>
        </p:nvPicPr>
        <p:blipFill>
          <a:blip r:embed="rId2"/>
          <a:srcRect r="2489" b="-4"/>
          <a:stretch/>
        </p:blipFill>
        <p:spPr>
          <a:xfrm>
            <a:off x="976251" y="942538"/>
            <a:ext cx="7163222" cy="4808332"/>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endParaRPr lang="en-US" sz="1200">
              <a:solidFill>
                <a:srgbClr val="FFFFFF"/>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31A4AD-720F-A189-CC7D-CA030CAF8B1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Rocket launch">
            <a:extLst>
              <a:ext uri="{FF2B5EF4-FFF2-40B4-BE49-F238E27FC236}">
                <a16:creationId xmlns:a16="http://schemas.microsoft.com/office/drawing/2014/main" id="{5D9A63F2-522A-2687-5617-9BE1665E2BFF}"/>
              </a:ext>
            </a:extLst>
          </p:cNvPr>
          <p:cNvPicPr>
            <a:picLocks noChangeAspect="1"/>
          </p:cNvPicPr>
          <p:nvPr/>
        </p:nvPicPr>
        <p:blipFill>
          <a:blip r:embed="rId2">
            <a:alphaModFix/>
          </a:blip>
          <a:srcRect l="23029" r="-1" b="-1"/>
          <a:stretch/>
        </p:blipFill>
        <p:spPr>
          <a:xfrm>
            <a:off x="4283902" y="10"/>
            <a:ext cx="7908098" cy="6857992"/>
          </a:xfrm>
          <a:prstGeom prst="rect">
            <a:avLst/>
          </a:prstGeom>
        </p:spPr>
      </p:pic>
      <p:sp>
        <p:nvSpPr>
          <p:cNvPr id="14" name="Rectangle 1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3ED5CD-E085-3CB2-C210-FAC2A4B85B2B}"/>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dirty="0">
                <a:solidFill>
                  <a:schemeClr val="bg1"/>
                </a:solidFill>
              </a:rPr>
              <a:t>Launch Sites Proximity Analysis</a:t>
            </a:r>
          </a:p>
        </p:txBody>
      </p:sp>
      <p:sp>
        <p:nvSpPr>
          <p:cNvPr id="3" name="Text Placeholder 2">
            <a:extLst>
              <a:ext uri="{FF2B5EF4-FFF2-40B4-BE49-F238E27FC236}">
                <a16:creationId xmlns:a16="http://schemas.microsoft.com/office/drawing/2014/main" id="{1DDA1D39-FD63-6C52-1488-0A877414E020}"/>
              </a:ext>
            </a:extLst>
          </p:cNvPr>
          <p:cNvSpPr>
            <a:spLocks noGrp="1"/>
          </p:cNvSpPr>
          <p:nvPr>
            <p:ph type="body" idx="1"/>
          </p:nvPr>
        </p:nvSpPr>
        <p:spPr>
          <a:xfrm>
            <a:off x="728663" y="3902075"/>
            <a:ext cx="5505449" cy="1655762"/>
          </a:xfrm>
        </p:spPr>
        <p:txBody>
          <a:bodyPr vert="horz" lIns="91440" tIns="45720" rIns="91440" bIns="45720" rtlCol="0">
            <a:normAutofit/>
          </a:bodyPr>
          <a:lstStyle/>
          <a:p>
            <a:endParaRPr lang="en-US" sz="2000">
              <a:solidFill>
                <a:schemeClr val="bg1"/>
              </a:solidFill>
            </a:endParaRPr>
          </a:p>
        </p:txBody>
      </p:sp>
      <p:cxnSp>
        <p:nvCxnSpPr>
          <p:cNvPr id="16" name="Straight Connector 1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394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4669978"/>
            <a:ext cx="4391024" cy="11737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bg1"/>
                </a:solidFill>
                <a:latin typeface="+mj-lt"/>
                <a:ea typeface="+mj-ea"/>
                <a:cs typeface="+mj-cs"/>
              </a:rPr>
              <a:t>Different Launch Sites</a:t>
            </a:r>
          </a:p>
        </p:txBody>
      </p:sp>
      <p:pic>
        <p:nvPicPr>
          <p:cNvPr id="6" name="Content Placeholder 5">
            <a:extLst>
              <a:ext uri="{FF2B5EF4-FFF2-40B4-BE49-F238E27FC236}">
                <a16:creationId xmlns:a16="http://schemas.microsoft.com/office/drawing/2014/main" id="{AEBCF5ED-CF38-FF2C-7439-D21A860AB590}"/>
              </a:ext>
            </a:extLst>
          </p:cNvPr>
          <p:cNvPicPr>
            <a:picLocks noChangeAspect="1"/>
          </p:cNvPicPr>
          <p:nvPr/>
        </p:nvPicPr>
        <p:blipFill>
          <a:blip r:embed="rId2"/>
          <a:srcRect t="13418"/>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37600" y="466933"/>
            <a:ext cx="2635250" cy="707886"/>
          </a:xfrm>
        </p:spPr>
        <p:txBody>
          <a:bodyPr vert="horz" lIns="91440" tIns="45720" rIns="91440" bIns="45720" rtlCol="0" anchor="ctr">
            <a:normAutofit fontScale="92500" lnSpcReduction="10000"/>
          </a:bodyPr>
          <a:lstStyle/>
          <a:p>
            <a:pPr>
              <a:defRPr/>
            </a:pPr>
            <a:endParaRPr lang="en-US" sz="4800">
              <a:solidFill>
                <a:srgbClr val="FFFFFF"/>
              </a:solidFill>
              <a:latin typeface="Calibri" panose="020F0502020204030204"/>
            </a:endParaRPr>
          </a:p>
        </p:txBody>
      </p:sp>
      <p:grpSp>
        <p:nvGrpSpPr>
          <p:cNvPr id="13" name="Group 1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64201" y="4669978"/>
            <a:ext cx="5692774" cy="1173700"/>
          </a:xfrm>
          <a:prstGeom prst="rect">
            <a:avLst/>
          </a:prstGeom>
        </p:spPr>
        <p:txBody>
          <a:bodyPr vert="horz" lIns="91440" tIns="45720" rIns="91440" bIns="45720" rtlCol="0">
            <a:normAutofit/>
          </a:bodyPr>
          <a:lstStyle/>
          <a:p>
            <a:endParaRPr lang="en-US" sz="2400" dirty="0">
              <a:solidFill>
                <a:schemeClr val="bg1">
                  <a:alpha val="80000"/>
                </a:schemeClr>
              </a:solidFill>
            </a:endParaRPr>
          </a:p>
        </p:txBody>
      </p:sp>
    </p:spTree>
    <p:extLst>
      <p:ext uri="{BB962C8B-B14F-4D97-AF65-F5344CB8AC3E}">
        <p14:creationId xmlns:p14="http://schemas.microsoft.com/office/powerpoint/2010/main" val="98167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898B8EB-E53C-4E72-9817-B4BFCAD73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4E130362-2F35-4AB7-9EA5-DBC0F771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56BE988C-7A5B-41EC-A46C-AEA93D8D3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2BBF2E-EC2B-E50B-FBE1-8FD3B916CC26}"/>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Outcomes at different Launch Sites</a:t>
            </a:r>
          </a:p>
        </p:txBody>
      </p:sp>
      <p:sp>
        <p:nvSpPr>
          <p:cNvPr id="22" name="Rectangle 21">
            <a:extLst>
              <a:ext uri="{FF2B5EF4-FFF2-40B4-BE49-F238E27FC236}">
                <a16:creationId xmlns:a16="http://schemas.microsoft.com/office/drawing/2014/main" id="{E3CB1EC0-40A9-4D5E-B7E2-6E3423CE2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0F745D4-434C-144C-7707-A5482D391286}"/>
              </a:ext>
            </a:extLst>
          </p:cNvPr>
          <p:cNvPicPr>
            <a:picLocks noChangeAspect="1"/>
          </p:cNvPicPr>
          <p:nvPr/>
        </p:nvPicPr>
        <p:blipFill>
          <a:blip r:embed="rId2"/>
          <a:stretch>
            <a:fillRect/>
          </a:stretch>
        </p:blipFill>
        <p:spPr>
          <a:xfrm>
            <a:off x="5475674" y="625682"/>
            <a:ext cx="3032875" cy="2670048"/>
          </a:xfrm>
          <a:prstGeom prst="rect">
            <a:avLst/>
          </a:prstGeom>
        </p:spPr>
      </p:pic>
      <p:pic>
        <p:nvPicPr>
          <p:cNvPr id="11" name="Picture 10">
            <a:extLst>
              <a:ext uri="{FF2B5EF4-FFF2-40B4-BE49-F238E27FC236}">
                <a16:creationId xmlns:a16="http://schemas.microsoft.com/office/drawing/2014/main" id="{CCD680AC-4113-C6AC-485A-0979542ECFA4}"/>
              </a:ext>
            </a:extLst>
          </p:cNvPr>
          <p:cNvPicPr>
            <a:picLocks noChangeAspect="1"/>
          </p:cNvPicPr>
          <p:nvPr/>
        </p:nvPicPr>
        <p:blipFill>
          <a:blip r:embed="rId3"/>
          <a:stretch>
            <a:fillRect/>
          </a:stretch>
        </p:blipFill>
        <p:spPr>
          <a:xfrm>
            <a:off x="8789112" y="625682"/>
            <a:ext cx="3068927" cy="2670048"/>
          </a:xfrm>
          <a:prstGeom prst="rect">
            <a:avLst/>
          </a:prstGeom>
        </p:spPr>
      </p:pic>
      <p:sp>
        <p:nvSpPr>
          <p:cNvPr id="24" name="Rectangle 23">
            <a:extLst>
              <a:ext uri="{FF2B5EF4-FFF2-40B4-BE49-F238E27FC236}">
                <a16:creationId xmlns:a16="http://schemas.microsoft.com/office/drawing/2014/main" id="{DCBE52EF-2889-423F-947C-0E44A760D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42888C7-7416-5802-F80B-600804A2FB35}"/>
              </a:ext>
            </a:extLst>
          </p:cNvPr>
          <p:cNvPicPr>
            <a:picLocks noChangeAspect="1"/>
          </p:cNvPicPr>
          <p:nvPr/>
        </p:nvPicPr>
        <p:blipFill>
          <a:blip r:embed="rId4"/>
          <a:srcRect l="20561" t="11404"/>
          <a:stretch/>
        </p:blipFill>
        <p:spPr>
          <a:xfrm>
            <a:off x="5411861" y="3388059"/>
            <a:ext cx="3160501" cy="2670048"/>
          </a:xfrm>
          <a:prstGeom prst="rect">
            <a:avLst/>
          </a:prstGeom>
        </p:spPr>
      </p:pic>
      <p:pic>
        <p:nvPicPr>
          <p:cNvPr id="5" name="Content Placeholder 4">
            <a:extLst>
              <a:ext uri="{FF2B5EF4-FFF2-40B4-BE49-F238E27FC236}">
                <a16:creationId xmlns:a16="http://schemas.microsoft.com/office/drawing/2014/main" id="{19F88AC2-AC7B-8ADC-1EB3-AC04D1710AD0}"/>
              </a:ext>
            </a:extLst>
          </p:cNvPr>
          <p:cNvPicPr>
            <a:picLocks noGrp="1" noChangeAspect="1"/>
          </p:cNvPicPr>
          <p:nvPr>
            <p:ph idx="1"/>
          </p:nvPr>
        </p:nvPicPr>
        <p:blipFill>
          <a:blip r:embed="rId5"/>
          <a:stretch>
            <a:fillRect/>
          </a:stretch>
        </p:blipFill>
        <p:spPr>
          <a:xfrm>
            <a:off x="8706042" y="3606645"/>
            <a:ext cx="3236976" cy="2241605"/>
          </a:xfrm>
          <a:prstGeom prst="rect">
            <a:avLst/>
          </a:prstGeom>
        </p:spPr>
      </p:pic>
    </p:spTree>
    <p:extLst>
      <p:ext uri="{BB962C8B-B14F-4D97-AF65-F5344CB8AC3E}">
        <p14:creationId xmlns:p14="http://schemas.microsoft.com/office/powerpoint/2010/main" val="1258352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1641752"/>
            <a:ext cx="4391025"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 Launch Site Proximities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37600" y="466933"/>
            <a:ext cx="2635250" cy="707886"/>
          </a:xfrm>
        </p:spPr>
        <p:txBody>
          <a:bodyPr vert="horz" lIns="91440" tIns="45720" rIns="91440" bIns="45720" rtlCol="0" anchor="ctr">
            <a:normAutofit fontScale="92500" lnSpcReduction="10000"/>
          </a:bodyPr>
          <a:lstStyle/>
          <a:p>
            <a:pPr>
              <a:spcAft>
                <a:spcPts val="600"/>
              </a:spcAft>
              <a:defRPr/>
            </a:pPr>
            <a:endParaRPr lang="en-US" sz="4800">
              <a:solidFill>
                <a:schemeClr val="bg1"/>
              </a:solidFill>
              <a:latin typeface="+mn-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3146400"/>
            <a:ext cx="4391025" cy="2454300"/>
          </a:xfrm>
          <a:prstGeom prst="rect">
            <a:avLst/>
          </a:prstGeom>
        </p:spPr>
        <p:txBody>
          <a:bodyPr vert="horz" lIns="91440" tIns="45720" rIns="91440" bIns="45720" rtlCol="0">
            <a:normAutofit/>
          </a:bodyPr>
          <a:lstStyle/>
          <a:p>
            <a:pPr>
              <a:spcBef>
                <a:spcPts val="1400"/>
              </a:spcBef>
            </a:pPr>
            <a:r>
              <a:rPr lang="en-US" sz="2400" dirty="0">
                <a:solidFill>
                  <a:schemeClr val="bg1">
                    <a:alpha val="80000"/>
                  </a:schemeClr>
                </a:solidFill>
              </a:rPr>
              <a:t>Zoomed into each launch site to examine proximity to key infrastructure (railways, highways, coastlines, etc.) and noted coordinates for distance calculations from the launch site.</a:t>
            </a:r>
          </a:p>
        </p:txBody>
      </p:sp>
      <p:pic>
        <p:nvPicPr>
          <p:cNvPr id="7" name="Picture 6">
            <a:extLst>
              <a:ext uri="{FF2B5EF4-FFF2-40B4-BE49-F238E27FC236}">
                <a16:creationId xmlns:a16="http://schemas.microsoft.com/office/drawing/2014/main" id="{70F5D879-7971-8081-7F78-4543417B0B19}"/>
              </a:ext>
            </a:extLst>
          </p:cNvPr>
          <p:cNvPicPr>
            <a:picLocks noChangeAspect="1"/>
          </p:cNvPicPr>
          <p:nvPr/>
        </p:nvPicPr>
        <p:blipFill>
          <a:blip r:embed="rId2"/>
          <a:stretch>
            <a:fillRect/>
          </a:stretch>
        </p:blipFill>
        <p:spPr>
          <a:xfrm>
            <a:off x="6095999" y="1962720"/>
            <a:ext cx="5260976" cy="289353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DAF9FD-7A8A-BD75-37CA-AC9DD0D0A42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Rocket launch">
            <a:extLst>
              <a:ext uri="{FF2B5EF4-FFF2-40B4-BE49-F238E27FC236}">
                <a16:creationId xmlns:a16="http://schemas.microsoft.com/office/drawing/2014/main" id="{D10EBBD2-49E6-C1DC-6337-812F8D980ABE}"/>
              </a:ext>
            </a:extLst>
          </p:cNvPr>
          <p:cNvPicPr>
            <a:picLocks noChangeAspect="1"/>
          </p:cNvPicPr>
          <p:nvPr/>
        </p:nvPicPr>
        <p:blipFill>
          <a:blip r:embed="rId2">
            <a:alphaModFix/>
          </a:blip>
          <a:srcRect l="23029" r="-1" b="-1"/>
          <a:stretch/>
        </p:blipFill>
        <p:spPr>
          <a:xfrm>
            <a:off x="4283902" y="10"/>
            <a:ext cx="7908098" cy="6857992"/>
          </a:xfrm>
          <a:prstGeom prst="rect">
            <a:avLst/>
          </a:prstGeom>
        </p:spPr>
      </p:pic>
      <p:sp>
        <p:nvSpPr>
          <p:cNvPr id="14" name="Rectangle 1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D9307A-1AED-0E65-E3E0-F7500B286EAA}"/>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dirty="0">
                <a:solidFill>
                  <a:schemeClr val="bg1"/>
                </a:solidFill>
              </a:rPr>
              <a:t>Build a Dashboard with </a:t>
            </a:r>
            <a:r>
              <a:rPr lang="en-US" sz="5000" dirty="0" err="1">
                <a:solidFill>
                  <a:schemeClr val="bg1"/>
                </a:solidFill>
              </a:rPr>
              <a:t>Plotly</a:t>
            </a:r>
            <a:r>
              <a:rPr lang="en-US" sz="5000" dirty="0">
                <a:solidFill>
                  <a:schemeClr val="bg1"/>
                </a:solidFill>
              </a:rPr>
              <a:t> dash</a:t>
            </a:r>
          </a:p>
        </p:txBody>
      </p:sp>
      <p:sp>
        <p:nvSpPr>
          <p:cNvPr id="3" name="Text Placeholder 2">
            <a:extLst>
              <a:ext uri="{FF2B5EF4-FFF2-40B4-BE49-F238E27FC236}">
                <a16:creationId xmlns:a16="http://schemas.microsoft.com/office/drawing/2014/main" id="{BC42350F-6611-FCCF-3AAA-EB530B2AC15B}"/>
              </a:ext>
            </a:extLst>
          </p:cNvPr>
          <p:cNvSpPr>
            <a:spLocks noGrp="1"/>
          </p:cNvSpPr>
          <p:nvPr>
            <p:ph type="body" idx="1"/>
          </p:nvPr>
        </p:nvSpPr>
        <p:spPr>
          <a:xfrm>
            <a:off x="728663" y="3902075"/>
            <a:ext cx="5505449" cy="1655762"/>
          </a:xfrm>
        </p:spPr>
        <p:txBody>
          <a:bodyPr vert="horz" lIns="91440" tIns="45720" rIns="91440" bIns="45720" rtlCol="0">
            <a:normAutofit/>
          </a:bodyPr>
          <a:lstStyle/>
          <a:p>
            <a:endParaRPr lang="en-US" sz="2000">
              <a:solidFill>
                <a:schemeClr val="bg1"/>
              </a:solidFill>
            </a:endParaRPr>
          </a:p>
        </p:txBody>
      </p:sp>
      <p:cxnSp>
        <p:nvCxnSpPr>
          <p:cNvPr id="16" name="Straight Connector 1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61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95" name="Oval 94">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4E7E99A-F048-67CD-2C28-53AD7CD2ECC2}"/>
              </a:ext>
            </a:extLst>
          </p:cNvPr>
          <p:cNvSpPr>
            <a:spLocks noGrp="1"/>
          </p:cNvSpPr>
          <p:nvPr>
            <p:ph type="title"/>
          </p:nvPr>
        </p:nvSpPr>
        <p:spPr>
          <a:xfrm>
            <a:off x="630936" y="684915"/>
            <a:ext cx="4651076" cy="1951075"/>
          </a:xfrm>
          <a:noFill/>
        </p:spPr>
        <p:txBody>
          <a:bodyPr vert="horz" lIns="91440" tIns="45720" rIns="91440" bIns="45720" rtlCol="0" anchor="t">
            <a:normAutofit/>
          </a:bodyPr>
          <a:lstStyle/>
          <a:p>
            <a:r>
              <a:rPr lang="en-US" sz="4800" dirty="0">
                <a:solidFill>
                  <a:schemeClr val="bg1"/>
                </a:solidFill>
              </a:rPr>
              <a:t>Success Rates for all Launch Sites</a:t>
            </a:r>
          </a:p>
        </p:txBody>
      </p:sp>
      <p:sp>
        <p:nvSpPr>
          <p:cNvPr id="16" name="Content Placeholder 15">
            <a:extLst>
              <a:ext uri="{FF2B5EF4-FFF2-40B4-BE49-F238E27FC236}">
                <a16:creationId xmlns:a16="http://schemas.microsoft.com/office/drawing/2014/main" id="{66D0D401-3433-338F-7C21-8102AE3448E6}"/>
              </a:ext>
            </a:extLst>
          </p:cNvPr>
          <p:cNvSpPr>
            <a:spLocks noGrp="1"/>
          </p:cNvSpPr>
          <p:nvPr>
            <p:ph idx="1"/>
          </p:nvPr>
        </p:nvSpPr>
        <p:spPr>
          <a:xfrm>
            <a:off x="5486080" y="684921"/>
            <a:ext cx="5674107" cy="1951087"/>
          </a:xfrm>
          <a:noFill/>
        </p:spPr>
        <p:txBody>
          <a:bodyPr anchor="t">
            <a:normAutofit/>
          </a:bodyPr>
          <a:lstStyle/>
          <a:p>
            <a:r>
              <a:rPr lang="en-US" sz="1800" dirty="0">
                <a:solidFill>
                  <a:schemeClr val="bg1"/>
                </a:solidFill>
              </a:rPr>
              <a:t>The pie chart visualizes the success rates for each launch site, with the ability to filter for more detailed success percentages at individual sites.</a:t>
            </a:r>
          </a:p>
        </p:txBody>
      </p:sp>
      <p:sp>
        <p:nvSpPr>
          <p:cNvPr id="101" name="Rectangle 10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1" name="Straight Connector 7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9" name="Straight Connector 7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pie chart with different colored circles&#10;&#10;Description automatically generated">
            <a:extLst>
              <a:ext uri="{FF2B5EF4-FFF2-40B4-BE49-F238E27FC236}">
                <a16:creationId xmlns:a16="http://schemas.microsoft.com/office/drawing/2014/main" id="{F1F430FC-975E-88AB-2FB0-52083F678CA7}"/>
              </a:ext>
            </a:extLst>
          </p:cNvPr>
          <p:cNvPicPr>
            <a:picLocks noChangeAspect="1"/>
          </p:cNvPicPr>
          <p:nvPr/>
        </p:nvPicPr>
        <p:blipFill>
          <a:blip r:embed="rId2"/>
          <a:srcRect t="21384" r="-1" b="-1"/>
          <a:stretch/>
        </p:blipFill>
        <p:spPr>
          <a:xfrm>
            <a:off x="629638" y="2708781"/>
            <a:ext cx="10848063" cy="3496632"/>
          </a:xfrm>
          <a:prstGeom prst="rect">
            <a:avLst/>
          </a:prstGeom>
        </p:spPr>
      </p:pic>
      <p:grpSp>
        <p:nvGrpSpPr>
          <p:cNvPr id="105" name="Group 10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85" name="Straight Connector 8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7308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981823" y="1641752"/>
            <a:ext cx="4391025"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Payload mass vs Landing Outcome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endParaRPr lang="en-US" sz="4400" dirty="0">
              <a:solidFill>
                <a:schemeClr val="bg1"/>
              </a:solidFill>
              <a:latin typeface="+mn-lt"/>
            </a:endParaRPr>
          </a:p>
        </p:txBody>
      </p:sp>
      <p:pic>
        <p:nvPicPr>
          <p:cNvPr id="7" name="Picture 6" descr="A screenshot of a graph&#10;&#10;Description automatically generated">
            <a:extLst>
              <a:ext uri="{FF2B5EF4-FFF2-40B4-BE49-F238E27FC236}">
                <a16:creationId xmlns:a16="http://schemas.microsoft.com/office/drawing/2014/main" id="{8FA89824-5846-5271-12FF-1E940BF7EC45}"/>
              </a:ext>
            </a:extLst>
          </p:cNvPr>
          <p:cNvPicPr>
            <a:picLocks noChangeAspect="1"/>
          </p:cNvPicPr>
          <p:nvPr/>
        </p:nvPicPr>
        <p:blipFill>
          <a:blip r:embed="rId2"/>
          <a:stretch>
            <a:fillRect/>
          </a:stretch>
        </p:blipFill>
        <p:spPr>
          <a:xfrm>
            <a:off x="434715" y="1424066"/>
            <a:ext cx="6115987" cy="3687580"/>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81824" y="3146400"/>
            <a:ext cx="4391025" cy="2454300"/>
          </a:xfrm>
          <a:prstGeom prst="rect">
            <a:avLst/>
          </a:prstGeom>
        </p:spPr>
        <p:txBody>
          <a:bodyPr vert="horz" lIns="91440" tIns="45720" rIns="91440" bIns="45720" rtlCol="0">
            <a:normAutofit/>
          </a:bodyPr>
          <a:lstStyle/>
          <a:p>
            <a:r>
              <a:rPr lang="en-US" sz="2400" dirty="0">
                <a:solidFill>
                  <a:schemeClr val="bg1">
                    <a:alpha val="80000"/>
                  </a:schemeClr>
                </a:solidFill>
              </a:rPr>
              <a:t>The scatter plot illustrates the variation in payload mass and landing outcomes. Adjusting the range allows for a clearer view of this variation.</a:t>
            </a:r>
          </a:p>
        </p:txBody>
      </p:sp>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4" name="Oval 43">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5" y="630936"/>
            <a:ext cx="5330275" cy="1951075"/>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bg1"/>
                </a:solidFill>
                <a:latin typeface="+mj-lt"/>
                <a:ea typeface="+mj-ea"/>
                <a:cs typeface="+mj-cs"/>
              </a:rPr>
              <a:t>Plotly Dashboard</a:t>
            </a:r>
          </a:p>
        </p:txBody>
      </p:sp>
      <p:sp>
        <p:nvSpPr>
          <p:cNvPr id="31" name="Rectangle 3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6" descr="A screenshot of a computer&#10;&#10;Description automatically generated">
            <a:extLst>
              <a:ext uri="{FF2B5EF4-FFF2-40B4-BE49-F238E27FC236}">
                <a16:creationId xmlns:a16="http://schemas.microsoft.com/office/drawing/2014/main" id="{B305BE2E-962A-E169-7917-940BA289A693}"/>
              </a:ext>
            </a:extLst>
          </p:cNvPr>
          <p:cNvPicPr>
            <a:picLocks noChangeAspect="1"/>
          </p:cNvPicPr>
          <p:nvPr/>
        </p:nvPicPr>
        <p:blipFill>
          <a:blip r:embed="rId2"/>
          <a:stretch>
            <a:fillRect/>
          </a:stretch>
        </p:blipFill>
        <p:spPr>
          <a:xfrm>
            <a:off x="630313" y="2756877"/>
            <a:ext cx="5330898" cy="2198994"/>
          </a:xfrm>
          <a:prstGeom prst="rect">
            <a:avLst/>
          </a:prstGeom>
        </p:spPr>
      </p:pic>
      <p:grpSp>
        <p:nvGrpSpPr>
          <p:cNvPr id="45" name="Group 4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46" name="Straight Connector 4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4" name="Content Placeholder 3" descr="A screenshot of a graph&#10;&#10;Description automatically generated">
            <a:extLst>
              <a:ext uri="{FF2B5EF4-FFF2-40B4-BE49-F238E27FC236}">
                <a16:creationId xmlns:a16="http://schemas.microsoft.com/office/drawing/2014/main" id="{64EC3421-CB45-5953-A440-EEE708BC0E95}"/>
              </a:ext>
            </a:extLst>
          </p:cNvPr>
          <p:cNvPicPr>
            <a:picLocks noGrp="1" noChangeAspect="1"/>
          </p:cNvPicPr>
          <p:nvPr>
            <p:ph idx="4294967295"/>
          </p:nvPr>
        </p:nvPicPr>
        <p:blipFill>
          <a:blip r:embed="rId3"/>
          <a:stretch>
            <a:fillRect/>
          </a:stretch>
        </p:blipFill>
        <p:spPr>
          <a:xfrm>
            <a:off x="6149111" y="2756877"/>
            <a:ext cx="5330898" cy="219899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DE2A3E-6FF6-A623-54F1-47ED1B88788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Rocket launch">
            <a:extLst>
              <a:ext uri="{FF2B5EF4-FFF2-40B4-BE49-F238E27FC236}">
                <a16:creationId xmlns:a16="http://schemas.microsoft.com/office/drawing/2014/main" id="{DF4894B2-7BB6-FC9F-EFA9-73D7A83F1134}"/>
              </a:ext>
            </a:extLst>
          </p:cNvPr>
          <p:cNvPicPr>
            <a:picLocks noChangeAspect="1"/>
          </p:cNvPicPr>
          <p:nvPr/>
        </p:nvPicPr>
        <p:blipFill>
          <a:blip r:embed="rId2">
            <a:alphaModFix/>
          </a:blip>
          <a:srcRect l="23029" r="-1" b="-1"/>
          <a:stretch/>
        </p:blipFill>
        <p:spPr>
          <a:xfrm>
            <a:off x="4283902" y="10"/>
            <a:ext cx="7908098" cy="6857992"/>
          </a:xfrm>
          <a:prstGeom prst="rect">
            <a:avLst/>
          </a:prstGeom>
        </p:spPr>
      </p:pic>
      <p:sp>
        <p:nvSpPr>
          <p:cNvPr id="14" name="Rectangle 1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7B5A2-36A3-0147-28B0-5C9C092B10A8}"/>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dirty="0">
                <a:solidFill>
                  <a:schemeClr val="bg1"/>
                </a:solidFill>
              </a:rPr>
              <a:t>Predictive Analysis (Classification)</a:t>
            </a:r>
          </a:p>
        </p:txBody>
      </p:sp>
      <p:sp>
        <p:nvSpPr>
          <p:cNvPr id="3" name="Text Placeholder 2">
            <a:extLst>
              <a:ext uri="{FF2B5EF4-FFF2-40B4-BE49-F238E27FC236}">
                <a16:creationId xmlns:a16="http://schemas.microsoft.com/office/drawing/2014/main" id="{F425424D-0FC7-F894-BE6D-F0AD8A607A33}"/>
              </a:ext>
            </a:extLst>
          </p:cNvPr>
          <p:cNvSpPr>
            <a:spLocks noGrp="1"/>
          </p:cNvSpPr>
          <p:nvPr>
            <p:ph type="body" idx="1"/>
          </p:nvPr>
        </p:nvSpPr>
        <p:spPr>
          <a:xfrm>
            <a:off x="728663" y="3902075"/>
            <a:ext cx="5505449" cy="1655762"/>
          </a:xfrm>
        </p:spPr>
        <p:txBody>
          <a:bodyPr vert="horz" lIns="91440" tIns="45720" rIns="91440" bIns="45720" rtlCol="0">
            <a:normAutofit/>
          </a:bodyPr>
          <a:lstStyle/>
          <a:p>
            <a:endParaRPr lang="en-US" sz="2000">
              <a:solidFill>
                <a:schemeClr val="bg1"/>
              </a:solidFill>
            </a:endParaRPr>
          </a:p>
        </p:txBody>
      </p:sp>
      <p:cxnSp>
        <p:nvCxnSpPr>
          <p:cNvPr id="16" name="Straight Connector 1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509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Launching tubes">
            <a:extLst>
              <a:ext uri="{FF2B5EF4-FFF2-40B4-BE49-F238E27FC236}">
                <a16:creationId xmlns:a16="http://schemas.microsoft.com/office/drawing/2014/main" id="{E56F9A4E-35BB-4D47-363B-9A22FBA1B6BB}"/>
              </a:ext>
            </a:extLst>
          </p:cNvPr>
          <p:cNvPicPr>
            <a:picLocks noChangeAspect="1"/>
          </p:cNvPicPr>
          <p:nvPr/>
        </p:nvPicPr>
        <p:blipFill>
          <a:blip r:embed="rId2"/>
          <a:srcRect t="13969" b="1761"/>
          <a:stretch/>
        </p:blipFill>
        <p:spPr>
          <a:xfrm>
            <a:off x="1" y="1"/>
            <a:ext cx="12192000" cy="6857999"/>
          </a:xfrm>
          <a:prstGeom prst="rect">
            <a:avLst/>
          </a:prstGeom>
        </p:spPr>
      </p:pic>
      <p:sp>
        <p:nvSpPr>
          <p:cNvPr id="70" name="Freeform: Shape 69">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215900" y="1071349"/>
            <a:ext cx="5886449" cy="1211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a:solidFill>
                  <a:schemeClr val="tx1"/>
                </a:solidFill>
                <a:latin typeface="+mj-lt"/>
                <a:ea typeface="+mj-ea"/>
                <a:cs typeface="+mj-cs"/>
              </a:rPr>
              <a:t>Introduction</a:t>
            </a:r>
          </a:p>
        </p:txBody>
      </p:sp>
      <p:sp>
        <p:nvSpPr>
          <p:cNvPr id="74"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283384" y="2419350"/>
            <a:ext cx="5751481" cy="32376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endParaRPr lang="en-US" sz="1400">
              <a:solidFill>
                <a:schemeClr val="tx1"/>
              </a:solidFill>
              <a:latin typeface="+mn-lt"/>
            </a:endParaRPr>
          </a:p>
          <a:p>
            <a:pPr lvl="1">
              <a:buFont typeface="Arial" panose="020B0604020202020204" pitchFamily="34" charset="0"/>
              <a:buChar char="•"/>
            </a:pPr>
            <a:r>
              <a:rPr lang="en-US" sz="1400">
                <a:solidFill>
                  <a:schemeClr val="tx1"/>
                </a:solidFill>
                <a:latin typeface="+mn-lt"/>
              </a:rPr>
              <a:t>Space X pioneered the use of reusable rocket technology, significantly altering the landscape of the aerospace industry.</a:t>
            </a:r>
          </a:p>
          <a:p>
            <a:pPr lvl="1">
              <a:buFont typeface="Arial" panose="020B0604020202020204" pitchFamily="34" charset="0"/>
              <a:buChar char="•"/>
            </a:pPr>
            <a:r>
              <a:rPr lang="en-US" sz="1400">
                <a:solidFill>
                  <a:schemeClr val="tx1"/>
                </a:solidFill>
                <a:latin typeface="+mn-lt"/>
              </a:rPr>
              <a:t>The Falcon 9 is a two-stage rocket designed and manufactured by SpaceX for the reliable and safe transport of satellites and the Dragon spacecraft.</a:t>
            </a:r>
          </a:p>
          <a:p>
            <a:pPr lvl="1">
              <a:buFont typeface="Arial" panose="020B0604020202020204" pitchFamily="34" charset="0"/>
              <a:buChar char="•"/>
            </a:pPr>
            <a:r>
              <a:rPr lang="en-US" sz="1400">
                <a:solidFill>
                  <a:schemeClr val="tx1"/>
                </a:solidFill>
                <a:latin typeface="+mn-lt"/>
              </a:rPr>
              <a:t>It is notable feature is the </a:t>
            </a:r>
            <a:r>
              <a:rPr lang="en-US" sz="1400" b="1">
                <a:solidFill>
                  <a:schemeClr val="tx1"/>
                </a:solidFill>
                <a:latin typeface="+mn-lt"/>
              </a:rPr>
              <a:t>first-stage landing capability</a:t>
            </a:r>
            <a:r>
              <a:rPr lang="en-US" sz="1400">
                <a:solidFill>
                  <a:schemeClr val="tx1"/>
                </a:solidFill>
                <a:latin typeface="+mn-lt"/>
              </a:rPr>
              <a:t>, allowing the first stage to return to Earth and land vertically, making it reusable.</a:t>
            </a:r>
          </a:p>
          <a:p>
            <a:pPr lvl="1">
              <a:buFont typeface="Arial" panose="020B0604020202020204" pitchFamily="34" charset="0"/>
              <a:buChar char="•"/>
            </a:pPr>
            <a:r>
              <a:rPr lang="en-US" sz="1400">
                <a:solidFill>
                  <a:schemeClr val="tx1"/>
                </a:solidFill>
                <a:latin typeface="+mn-lt"/>
              </a:rPr>
              <a:t>SpaceX charges approximately </a:t>
            </a:r>
            <a:r>
              <a:rPr lang="en-US" sz="1400" b="1">
                <a:solidFill>
                  <a:schemeClr val="tx1"/>
                </a:solidFill>
                <a:latin typeface="+mn-lt"/>
              </a:rPr>
              <a:t>$62 million</a:t>
            </a:r>
            <a:r>
              <a:rPr lang="en-US" sz="1400">
                <a:solidFill>
                  <a:schemeClr val="tx1"/>
                </a:solidFill>
                <a:latin typeface="+mn-lt"/>
              </a:rPr>
              <a:t> per launch, substantially lower than competitors like Arianespace and United Launch Alliance, which can charge upwards of </a:t>
            </a:r>
            <a:r>
              <a:rPr lang="en-US" sz="1400" b="1">
                <a:solidFill>
                  <a:schemeClr val="tx1"/>
                </a:solidFill>
                <a:latin typeface="+mn-lt"/>
              </a:rPr>
              <a:t>$165 million</a:t>
            </a:r>
            <a:r>
              <a:rPr lang="en-US" sz="1400">
                <a:solidFill>
                  <a:schemeClr val="tx1"/>
                </a:solidFill>
                <a:latin typeface="+mn-lt"/>
              </a:rPr>
              <a:t>.</a:t>
            </a:r>
          </a:p>
          <a:p>
            <a:pPr lvl="1">
              <a:buFont typeface="Arial" panose="020B0604020202020204" pitchFamily="34" charset="0"/>
              <a:buChar char="•"/>
            </a:pPr>
            <a:r>
              <a:rPr lang="en-US" sz="1400">
                <a:solidFill>
                  <a:schemeClr val="tx1"/>
                </a:solidFill>
                <a:latin typeface="+mn-lt"/>
              </a:rPr>
              <a:t>The significant cost reduction is primarily due to the ability to reuse the first stage of the Falcon 9.</a:t>
            </a:r>
          </a:p>
          <a:p>
            <a:pPr>
              <a:spcBef>
                <a:spcPts val="1400"/>
              </a:spcBef>
              <a:buFont typeface="Arial" panose="020B0604020202020204" pitchFamily="34" charset="0"/>
              <a:buChar char="•"/>
            </a:pPr>
            <a:endParaRPr lang="en-US" sz="140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defRPr/>
            </a:pPr>
            <a:endParaRPr lang="en-US" sz="1000">
              <a:solidFill>
                <a:srgbClr val="FFFFFF"/>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908454" y="1360481"/>
            <a:ext cx="460534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bg1"/>
                </a:solidFill>
                <a:latin typeface="+mj-lt"/>
                <a:ea typeface="+mj-ea"/>
                <a:cs typeface="+mj-cs"/>
              </a:rPr>
              <a:t>Classification Accuracy</a:t>
            </a:r>
          </a:p>
        </p:txBody>
      </p:sp>
      <p:pic>
        <p:nvPicPr>
          <p:cNvPr id="3" name="Picture 2">
            <a:extLst>
              <a:ext uri="{FF2B5EF4-FFF2-40B4-BE49-F238E27FC236}">
                <a16:creationId xmlns:a16="http://schemas.microsoft.com/office/drawing/2014/main" id="{3E84EA00-4250-2FCF-B726-8195023C14B1}"/>
              </a:ext>
            </a:extLst>
          </p:cNvPr>
          <p:cNvPicPr>
            <a:picLocks noChangeAspect="1"/>
          </p:cNvPicPr>
          <p:nvPr/>
        </p:nvPicPr>
        <p:blipFill>
          <a:blip r:embed="rId2">
            <a:alphaModFix/>
          </a:blip>
          <a:stretch>
            <a:fillRect/>
          </a:stretch>
        </p:blipFill>
        <p:spPr>
          <a:xfrm>
            <a:off x="5800734" y="1528035"/>
            <a:ext cx="5917401" cy="3801930"/>
          </a:xfrm>
          <a:prstGeom prst="rect">
            <a:avLst/>
          </a:prstGeom>
        </p:spPr>
      </p:pic>
      <p:sp>
        <p:nvSpPr>
          <p:cNvPr id="16" name="Rectangle 15">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40</a:t>
            </a:fld>
            <a:endParaRPr lang="en-US" sz="1200">
              <a:solidFill>
                <a:schemeClr val="bg1">
                  <a:lumMod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527800" y="448721"/>
            <a:ext cx="4713997"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Confusion Matrix of Decision Tree</a:t>
            </a:r>
          </a:p>
        </p:txBody>
      </p:sp>
      <p:pic>
        <p:nvPicPr>
          <p:cNvPr id="3" name="Picture 2">
            <a:extLst>
              <a:ext uri="{FF2B5EF4-FFF2-40B4-BE49-F238E27FC236}">
                <a16:creationId xmlns:a16="http://schemas.microsoft.com/office/drawing/2014/main" id="{42309E28-06B4-F005-17D1-D653010245D3}"/>
              </a:ext>
            </a:extLst>
          </p:cNvPr>
          <p:cNvPicPr>
            <a:picLocks noChangeAspect="1"/>
          </p:cNvPicPr>
          <p:nvPr/>
        </p:nvPicPr>
        <p:blipFill>
          <a:blip r:embed="rId2"/>
          <a:stretch>
            <a:fillRect/>
          </a:stretch>
        </p:blipFill>
        <p:spPr>
          <a:xfrm>
            <a:off x="-2346" y="1155298"/>
            <a:ext cx="5666547" cy="4547404"/>
          </a:xfrm>
          <a:prstGeom prst="rect">
            <a:avLst/>
          </a:prstGeom>
        </p:spPr>
      </p:pic>
      <p:cxnSp>
        <p:nvCxnSpPr>
          <p:cNvPr id="16" name="Straight Connector 1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27800" y="1909192"/>
            <a:ext cx="4713997" cy="3647710"/>
          </a:xfrm>
          <a:prstGeom prst="rect">
            <a:avLst/>
          </a:prstGeom>
        </p:spPr>
        <p:txBody>
          <a:bodyPr vert="horz" lIns="91440" tIns="45720" rIns="91440" bIns="45720" rtlCol="0">
            <a:normAutofit/>
          </a:bodyPr>
          <a:lstStyle/>
          <a:p>
            <a:pPr>
              <a:spcBef>
                <a:spcPts val="1400"/>
              </a:spcBef>
            </a:pPr>
            <a:r>
              <a:rPr lang="en-US" sz="2000" dirty="0">
                <a:solidFill>
                  <a:schemeClr val="bg1"/>
                </a:solidFill>
              </a:rPr>
              <a:t>The confusion matrix reveals that the model has an accuracy of 83%, with perfect recall (100%) for Class 1, meaning it correctly identifies all instances of Class 1. However, it has a precision of 80%, indicating some false positives. Overall, the model performs well, correctly predicting the majority of cases.</a:t>
            </a:r>
          </a:p>
        </p:txBody>
      </p:sp>
      <p:cxnSp>
        <p:nvCxnSpPr>
          <p:cNvPr id="18" name="Straight Connector 1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38200" y="6356350"/>
            <a:ext cx="2050774" cy="365125"/>
          </a:xfrm>
        </p:spPr>
        <p:txBody>
          <a:bodyPr vert="horz" lIns="91440" tIns="45720" rIns="91440" bIns="45720" rtlCol="0" anchor="ctr">
            <a:normAutofit/>
          </a:bodyPr>
          <a:lstStyle/>
          <a:p>
            <a:pPr algn="l">
              <a:spcAft>
                <a:spcPts val="600"/>
              </a:spcAft>
            </a:pPr>
            <a:fld id="{5075537C-CA84-1446-933C-8E9D027F9201}" type="slidenum">
              <a:rPr lang="en-US" sz="1200">
                <a:solidFill>
                  <a:srgbClr val="FFFFFF"/>
                </a:solidFill>
                <a:latin typeface="+mn-lt"/>
              </a:rPr>
              <a:pPr algn="l">
                <a:spcAft>
                  <a:spcPts val="600"/>
                </a:spcAft>
              </a:pPr>
              <a:t>41</a:t>
            </a:fld>
            <a:endParaRPr lang="en-US" sz="1200">
              <a:solidFill>
                <a:srgbClr val="FFFFFF"/>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F01A53C-59F5-48CD-9E6D-E3A5A1EBFD59}"/>
              </a:ext>
            </a:extLst>
          </p:cNvPr>
          <p:cNvPicPr>
            <a:picLocks noChangeAspect="1"/>
          </p:cNvPicPr>
          <p:nvPr/>
        </p:nvPicPr>
        <p:blipFill>
          <a:blip r:embed="rId2">
            <a:alphaModFix amt="35000"/>
          </a:blip>
          <a:srcRect t="7529" b="8201"/>
          <a:stretch/>
        </p:blipFill>
        <p:spPr>
          <a:xfrm>
            <a:off x="20" y="10"/>
            <a:ext cx="12191980" cy="6857990"/>
          </a:xfrm>
          <a:prstGeom prst="rect">
            <a:avLst/>
          </a:prstGeom>
        </p:spPr>
      </p:pic>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42</a:t>
            </a:fld>
            <a:endParaRPr lang="en-US" sz="1200">
              <a:solidFill>
                <a:srgbClr val="FFFFFF"/>
              </a:solidFill>
              <a:latin typeface="Calibri" panose="020F0502020204030204"/>
            </a:endParaRPr>
          </a:p>
        </p:txBody>
      </p:sp>
      <p:graphicFrame>
        <p:nvGraphicFramePr>
          <p:cNvPr id="13" name="Rectangle 2">
            <a:extLst>
              <a:ext uri="{FF2B5EF4-FFF2-40B4-BE49-F238E27FC236}">
                <a16:creationId xmlns:a16="http://schemas.microsoft.com/office/drawing/2014/main" id="{7972D4D6-8C77-735D-1B35-16D445741ECC}"/>
              </a:ext>
            </a:extLst>
          </p:cNvPr>
          <p:cNvGraphicFramePr>
            <a:graphicFrameLocks noGrp="1"/>
          </p:cNvGraphicFramePr>
          <p:nvPr>
            <p:ph sz="half" idx="4294967295"/>
            <p:extLst>
              <p:ext uri="{D42A27DB-BD31-4B8C-83A1-F6EECF244321}">
                <p14:modId xmlns:p14="http://schemas.microsoft.com/office/powerpoint/2010/main" val="37725960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Rocket launch">
            <a:extLst>
              <a:ext uri="{FF2B5EF4-FFF2-40B4-BE49-F238E27FC236}">
                <a16:creationId xmlns:a16="http://schemas.microsoft.com/office/drawing/2014/main" id="{FBCE4A24-849F-75BF-484D-41AEB84E0204}"/>
              </a:ext>
            </a:extLst>
          </p:cNvPr>
          <p:cNvPicPr>
            <a:picLocks noChangeAspect="1"/>
          </p:cNvPicPr>
          <p:nvPr/>
        </p:nvPicPr>
        <p:blipFill>
          <a:blip r:embed="rId2"/>
          <a:srcRect t="15730"/>
          <a:stretch/>
        </p:blipFill>
        <p:spPr>
          <a:xfrm>
            <a:off x="20" y="-22"/>
            <a:ext cx="12191977" cy="6858022"/>
          </a:xfrm>
          <a:prstGeom prst="rect">
            <a:avLst/>
          </a:prstGeom>
        </p:spPr>
      </p:pic>
      <p:sp>
        <p:nvSpPr>
          <p:cNvPr id="17" name="Rectangle 16">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3D234-30D7-851E-524D-5FACBD5BE486}"/>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Methodology</a:t>
            </a:r>
          </a:p>
        </p:txBody>
      </p:sp>
      <p:sp>
        <p:nvSpPr>
          <p:cNvPr id="3" name="Text Placeholder 2">
            <a:extLst>
              <a:ext uri="{FF2B5EF4-FFF2-40B4-BE49-F238E27FC236}">
                <a16:creationId xmlns:a16="http://schemas.microsoft.com/office/drawing/2014/main" id="{CDDA57F0-03C2-6D88-0439-88EE0CB3398B}"/>
              </a:ext>
            </a:extLst>
          </p:cNvPr>
          <p:cNvSpPr>
            <a:spLocks noGrp="1"/>
          </p:cNvSpPr>
          <p:nvPr>
            <p:ph type="body" idx="1"/>
          </p:nvPr>
        </p:nvSpPr>
        <p:spPr>
          <a:xfrm>
            <a:off x="643466" y="4551037"/>
            <a:ext cx="5449479" cy="1578054"/>
          </a:xfrm>
        </p:spPr>
        <p:txBody>
          <a:bodyPr vert="horz" lIns="91440" tIns="45720" rIns="91440" bIns="45720" rtlCol="0" anchor="b">
            <a:normAutofit/>
          </a:bodyPr>
          <a:lstStyle/>
          <a:p>
            <a:endParaRPr lang="en-US">
              <a:solidFill>
                <a:srgbClr val="FFFFFF"/>
              </a:solidFill>
            </a:endParaRPr>
          </a:p>
        </p:txBody>
      </p:sp>
      <p:sp>
        <p:nvSpPr>
          <p:cNvPr id="21" name="Rectangle 2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445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41248" y="685800"/>
            <a:ext cx="10506456" cy="11570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Data Collection</a:t>
            </a:r>
          </a:p>
        </p:txBody>
      </p:sp>
      <p:sp>
        <p:nvSpPr>
          <p:cNvPr id="21" name="Rectangle 2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4646951" y="6172200"/>
            <a:ext cx="6703801" cy="549275"/>
          </a:xfrm>
        </p:spPr>
        <p:txBody>
          <a:bodyPr vert="horz" lIns="91440" tIns="45720" rIns="91440" bIns="45720" rtlCol="0" anchor="ctr">
            <a:normAutofit/>
          </a:bodyPr>
          <a:lstStyle/>
          <a:p>
            <a:pPr>
              <a:spcAft>
                <a:spcPts val="600"/>
              </a:spcAft>
            </a:pPr>
            <a:r>
              <a:rPr lang="en-IN" sz="1400" dirty="0" err="1">
                <a:solidFill>
                  <a:srgbClr val="0563C1"/>
                </a:solidFill>
                <a:hlinkClick r:id="rId2">
                  <a:extLst>
                    <a:ext uri="{A12FA001-AC4F-418D-AE19-62706E023703}">
                      <ahyp:hlinkClr xmlns:ahyp="http://schemas.microsoft.com/office/drawing/2018/hyperlinkcolor" val="tx"/>
                    </a:ext>
                  </a:extLst>
                </a:hlinkClick>
              </a:rPr>
              <a:t>spacex</a:t>
            </a:r>
            <a:r>
              <a:rPr lang="en-IN" sz="1400" dirty="0">
                <a:solidFill>
                  <a:srgbClr val="0563C1"/>
                </a:solidFill>
                <a:hlinkClick r:id="rId2">
                  <a:extLst>
                    <a:ext uri="{A12FA001-AC4F-418D-AE19-62706E023703}">
                      <ahyp:hlinkClr xmlns:ahyp="http://schemas.microsoft.com/office/drawing/2018/hyperlinkcolor" val="tx"/>
                    </a:ext>
                  </a:extLst>
                </a:hlinkClick>
              </a:rPr>
              <a:t>/</a:t>
            </a:r>
            <a:r>
              <a:rPr lang="en-IN" sz="1400" dirty="0" err="1">
                <a:solidFill>
                  <a:srgbClr val="0563C1"/>
                </a:solidFill>
                <a:hlinkClick r:id="rId2">
                  <a:extLst>
                    <a:ext uri="{A12FA001-AC4F-418D-AE19-62706E023703}">
                      <ahyp:hlinkClr xmlns:ahyp="http://schemas.microsoft.com/office/drawing/2018/hyperlinkcolor" val="tx"/>
                    </a:ext>
                  </a:extLst>
                </a:hlinkClick>
              </a:rPr>
              <a:t>spacex</a:t>
            </a:r>
            <a:r>
              <a:rPr lang="en-IN" sz="1400" dirty="0">
                <a:solidFill>
                  <a:srgbClr val="0563C1"/>
                </a:solidFill>
                <a:hlinkClick r:id="rId2">
                  <a:extLst>
                    <a:ext uri="{A12FA001-AC4F-418D-AE19-62706E023703}">
                      <ahyp:hlinkClr xmlns:ahyp="http://schemas.microsoft.com/office/drawing/2018/hyperlinkcolor" val="tx"/>
                    </a:ext>
                  </a:extLst>
                </a:hlinkClick>
              </a:rPr>
              <a:t>/</a:t>
            </a:r>
            <a:r>
              <a:rPr lang="en-IN" sz="1400" dirty="0" err="1">
                <a:solidFill>
                  <a:srgbClr val="0563C1"/>
                </a:solidFill>
                <a:hlinkClick r:id="rId2">
                  <a:extLst>
                    <a:ext uri="{A12FA001-AC4F-418D-AE19-62706E023703}">
                      <ahyp:hlinkClr xmlns:ahyp="http://schemas.microsoft.com/office/drawing/2018/hyperlinkcolor" val="tx"/>
                    </a:ext>
                  </a:extLst>
                </a:hlinkClick>
              </a:rPr>
              <a:t>Sapcex-webscraping.ipynb</a:t>
            </a:r>
            <a:r>
              <a:rPr lang="en-IN" sz="1400" dirty="0">
                <a:solidFill>
                  <a:srgbClr val="0563C1"/>
                </a:solidFill>
                <a:hlinkClick r:id="rId2">
                  <a:extLst>
                    <a:ext uri="{A12FA001-AC4F-418D-AE19-62706E023703}">
                      <ahyp:hlinkClr xmlns:ahyp="http://schemas.microsoft.com/office/drawing/2018/hyperlinkcolor" val="tx"/>
                    </a:ext>
                  </a:extLst>
                </a:hlinkClick>
              </a:rPr>
              <a:t> at main · Hima0456/</a:t>
            </a:r>
            <a:r>
              <a:rPr lang="en-IN" sz="1400" dirty="0" err="1">
                <a:solidFill>
                  <a:srgbClr val="0563C1"/>
                </a:solidFill>
                <a:hlinkClick r:id="rId2">
                  <a:extLst>
                    <a:ext uri="{A12FA001-AC4F-418D-AE19-62706E023703}">
                      <ahyp:hlinkClr xmlns:ahyp="http://schemas.microsoft.com/office/drawing/2018/hyperlinkcolor" val="tx"/>
                    </a:ext>
                  </a:extLst>
                </a:hlinkClick>
              </a:rPr>
              <a:t>spacex</a:t>
            </a:r>
            <a:endParaRPr lang="en-US" sz="1200" dirty="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182D2FDB-1F7F-127A-F687-43E81A9FE21E}"/>
              </a:ext>
            </a:extLst>
          </p:cNvPr>
          <p:cNvGraphicFramePr>
            <a:graphicFrameLocks noGrp="1"/>
          </p:cNvGraphicFramePr>
          <p:nvPr>
            <p:ph idx="4294967295"/>
            <p:extLst>
              <p:ext uri="{D42A27DB-BD31-4B8C-83A1-F6EECF244321}">
                <p14:modId xmlns:p14="http://schemas.microsoft.com/office/powerpoint/2010/main" val="3614121499"/>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5624512"/>
            <a:ext cx="9370085" cy="401638"/>
          </a:xfrm>
          <a:prstGeom prst="rect">
            <a:avLst/>
          </a:prstGeom>
        </p:spPr>
        <p:txBody>
          <a:bodyPr vert="horz" lIns="91440" tIns="45720" rIns="91440" bIns="45720" rtlCol="0" anchor="t">
            <a:normAutofit fontScale="77500" lnSpcReduction="20000"/>
          </a:bodyPr>
          <a:lstStyle/>
          <a:p>
            <a:pPr marL="0" indent="0">
              <a:buNone/>
            </a:pPr>
            <a:r>
              <a:rPr lang="en-US" dirty="0" err="1"/>
              <a:t>Github</a:t>
            </a:r>
            <a:r>
              <a:rPr lang="en-US" dirty="0"/>
              <a:t>: </a:t>
            </a:r>
            <a:r>
              <a:rPr lang="en-IN" dirty="0" err="1">
                <a:hlinkClick r:id="rId3"/>
              </a:rPr>
              <a:t>spacex</a:t>
            </a:r>
            <a:r>
              <a:rPr lang="en-IN" dirty="0">
                <a:hlinkClick r:id="rId3"/>
              </a:rPr>
              <a:t>/</a:t>
            </a:r>
            <a:r>
              <a:rPr lang="en-IN" dirty="0" err="1">
                <a:hlinkClick r:id="rId3"/>
              </a:rPr>
              <a:t>spacex</a:t>
            </a:r>
            <a:r>
              <a:rPr lang="en-IN" dirty="0">
                <a:hlinkClick r:id="rId3"/>
              </a:rPr>
              <a:t>/</a:t>
            </a:r>
            <a:r>
              <a:rPr lang="en-IN" dirty="0" err="1">
                <a:hlinkClick r:id="rId3"/>
              </a:rPr>
              <a:t>Sapcex-webscraping.ipynb</a:t>
            </a:r>
            <a:r>
              <a:rPr lang="en-IN" dirty="0">
                <a:hlinkClick r:id="rId3"/>
              </a:rPr>
              <a:t> at main · Hima0456/</a:t>
            </a:r>
            <a:r>
              <a:rPr lang="en-IN" dirty="0" err="1">
                <a:hlinkClick r:id="rId3"/>
              </a:rPr>
              <a:t>spacex</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(Web Scraping)</a:t>
            </a:r>
          </a:p>
        </p:txBody>
      </p:sp>
      <p:pic>
        <p:nvPicPr>
          <p:cNvPr id="7" name="Picture 6">
            <a:extLst>
              <a:ext uri="{FF2B5EF4-FFF2-40B4-BE49-F238E27FC236}">
                <a16:creationId xmlns:a16="http://schemas.microsoft.com/office/drawing/2014/main" id="{E03EFC2D-6070-0BE5-ECDD-00D2E7407D40}"/>
              </a:ext>
            </a:extLst>
          </p:cNvPr>
          <p:cNvPicPr>
            <a:picLocks noChangeAspect="1"/>
          </p:cNvPicPr>
          <p:nvPr/>
        </p:nvPicPr>
        <p:blipFill>
          <a:blip r:embed="rId4"/>
          <a:stretch>
            <a:fillRect/>
          </a:stretch>
        </p:blipFill>
        <p:spPr>
          <a:xfrm>
            <a:off x="731178" y="3704718"/>
            <a:ext cx="9459645" cy="1667108"/>
          </a:xfrm>
          <a:prstGeom prst="rect">
            <a:avLst/>
          </a:prstGeom>
        </p:spPr>
      </p:pic>
      <p:pic>
        <p:nvPicPr>
          <p:cNvPr id="9" name="Picture 8">
            <a:extLst>
              <a:ext uri="{FF2B5EF4-FFF2-40B4-BE49-F238E27FC236}">
                <a16:creationId xmlns:a16="http://schemas.microsoft.com/office/drawing/2014/main" id="{64F387E9-9745-E2B6-7422-505DC5A2BFE9}"/>
              </a:ext>
            </a:extLst>
          </p:cNvPr>
          <p:cNvPicPr>
            <a:picLocks noChangeAspect="1"/>
          </p:cNvPicPr>
          <p:nvPr/>
        </p:nvPicPr>
        <p:blipFill>
          <a:blip r:embed="rId5"/>
          <a:stretch>
            <a:fillRect/>
          </a:stretch>
        </p:blipFill>
        <p:spPr>
          <a:xfrm>
            <a:off x="770011" y="1800225"/>
            <a:ext cx="5420481" cy="170521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557188"/>
            <a:ext cx="3246471" cy="55692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tx1"/>
                </a:solidFill>
                <a:latin typeface="+mj-lt"/>
                <a:ea typeface="+mj-ea"/>
                <a:cs typeface="+mj-cs"/>
              </a:rPr>
              <a:t>Data Wrangling</a:t>
            </a:r>
          </a:p>
          <a:p>
            <a:pPr>
              <a:spcAft>
                <a:spcPts val="600"/>
              </a:spcAft>
            </a:pPr>
            <a:endParaRPr lang="en-US" sz="5200" dirty="0">
              <a:solidFill>
                <a:schemeClr val="tx1"/>
              </a:solidFill>
              <a:latin typeface="+mj-lt"/>
              <a:ea typeface="+mj-ea"/>
              <a:cs typeface="+mj-cs"/>
            </a:endParaRPr>
          </a:p>
          <a:p>
            <a:pPr>
              <a:spcAft>
                <a:spcPts val="600"/>
              </a:spcAft>
            </a:pPr>
            <a:endParaRPr lang="en-US" sz="5200" kern="1200" dirty="0">
              <a:solidFill>
                <a:schemeClr val="tx1"/>
              </a:solidFill>
              <a:latin typeface="+mj-lt"/>
              <a:ea typeface="+mj-ea"/>
              <a:cs typeface="+mj-cs"/>
            </a:endParaRPr>
          </a:p>
          <a:p>
            <a:pPr>
              <a:spcAft>
                <a:spcPts val="600"/>
              </a:spcAft>
            </a:pPr>
            <a:endParaRPr lang="en-US" sz="5200" dirty="0">
              <a:solidFill>
                <a:schemeClr val="tx1"/>
              </a:solidFill>
              <a:latin typeface="+mj-lt"/>
              <a:ea typeface="+mj-ea"/>
              <a:cs typeface="+mj-cs"/>
            </a:endParaRPr>
          </a:p>
          <a:p>
            <a:pPr>
              <a:spcAft>
                <a:spcPts val="600"/>
              </a:spcAft>
            </a:pPr>
            <a:r>
              <a:rPr lang="en-US" sz="1400" dirty="0">
                <a:solidFill>
                  <a:schemeClr val="tx1"/>
                </a:solidFill>
                <a:latin typeface="+mj-lt"/>
                <a:ea typeface="+mj-ea"/>
                <a:cs typeface="+mj-cs"/>
              </a:rPr>
              <a:t>GitHub: </a:t>
            </a:r>
            <a:r>
              <a:rPr lang="en-IN" sz="1400" dirty="0" err="1">
                <a:hlinkClick r:id="rId2"/>
              </a:rPr>
              <a:t>spacex</a:t>
            </a:r>
            <a:r>
              <a:rPr lang="en-IN" sz="1400" dirty="0">
                <a:hlinkClick r:id="rId2"/>
              </a:rPr>
              <a:t>/</a:t>
            </a:r>
            <a:r>
              <a:rPr lang="en-IN" sz="1400" dirty="0" err="1">
                <a:hlinkClick r:id="rId2"/>
              </a:rPr>
              <a:t>spacex</a:t>
            </a:r>
            <a:r>
              <a:rPr lang="en-IN" sz="1400" dirty="0">
                <a:hlinkClick r:id="rId2"/>
              </a:rPr>
              <a:t>/</a:t>
            </a:r>
            <a:r>
              <a:rPr lang="en-IN" sz="1400" dirty="0" err="1">
                <a:hlinkClick r:id="rId2"/>
              </a:rPr>
              <a:t>spacex</a:t>
            </a:r>
            <a:r>
              <a:rPr lang="en-IN" sz="1400" dirty="0">
                <a:hlinkClick r:id="rId2"/>
              </a:rPr>
              <a:t>-Data </a:t>
            </a:r>
            <a:r>
              <a:rPr lang="en-IN" sz="1400" dirty="0" err="1">
                <a:hlinkClick r:id="rId2"/>
              </a:rPr>
              <a:t>wrangling.ipynb</a:t>
            </a:r>
            <a:r>
              <a:rPr lang="en-IN" sz="1400" dirty="0">
                <a:hlinkClick r:id="rId2"/>
              </a:rPr>
              <a:t> at main · Hima0456/</a:t>
            </a:r>
            <a:r>
              <a:rPr lang="en-IN" sz="1400" dirty="0" err="1">
                <a:hlinkClick r:id="rId2"/>
              </a:rPr>
              <a:t>spacex</a:t>
            </a:r>
            <a:endParaRPr lang="en-US" sz="1400" kern="120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endParaRPr lang="en-US" sz="1200" dirty="0">
              <a:solidFill>
                <a:schemeClr val="tx1">
                  <a:tint val="75000"/>
                </a:schemeClr>
              </a:solidFill>
              <a:latin typeface="+mn-lt"/>
            </a:endParaRPr>
          </a:p>
        </p:txBody>
      </p:sp>
      <p:pic>
        <p:nvPicPr>
          <p:cNvPr id="12" name="Graphic 11" descr="Filter">
            <a:extLst>
              <a:ext uri="{FF2B5EF4-FFF2-40B4-BE49-F238E27FC236}">
                <a16:creationId xmlns:a16="http://schemas.microsoft.com/office/drawing/2014/main" id="{056888FD-5347-B82F-062A-A139178FEE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 y="538956"/>
            <a:ext cx="749300" cy="749300"/>
          </a:xfrm>
          <a:prstGeom prst="rect">
            <a:avLst/>
          </a:prstGeom>
        </p:spPr>
      </p:pic>
      <p:graphicFrame>
        <p:nvGraphicFramePr>
          <p:cNvPr id="30" name="Content Placeholder 1">
            <a:extLst>
              <a:ext uri="{FF2B5EF4-FFF2-40B4-BE49-F238E27FC236}">
                <a16:creationId xmlns:a16="http://schemas.microsoft.com/office/drawing/2014/main" id="{E2E47504-DE76-9047-2580-875546D35493}"/>
              </a:ext>
            </a:extLst>
          </p:cNvPr>
          <p:cNvGraphicFramePr/>
          <p:nvPr>
            <p:extLst>
              <p:ext uri="{D42A27DB-BD31-4B8C-83A1-F6EECF244321}">
                <p14:modId xmlns:p14="http://schemas.microsoft.com/office/powerpoint/2010/main" val="812055424"/>
              </p:ext>
            </p:extLst>
          </p:nvPr>
        </p:nvGraphicFramePr>
        <p:xfrm>
          <a:off x="4916774" y="621792"/>
          <a:ext cx="6440074" cy="550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527800" y="448721"/>
            <a:ext cx="4713997"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Launch Sites Analysis with Folium</a:t>
            </a:r>
          </a:p>
        </p:txBody>
      </p:sp>
      <p:pic>
        <p:nvPicPr>
          <p:cNvPr id="8" name="Graphic 7" descr="Satellite">
            <a:extLst>
              <a:ext uri="{FF2B5EF4-FFF2-40B4-BE49-F238E27FC236}">
                <a16:creationId xmlns:a16="http://schemas.microsoft.com/office/drawing/2014/main" id="{C368D467-8954-2CDD-1E02-77AD702118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6" y="595726"/>
            <a:ext cx="5666547" cy="5666547"/>
          </a:xfrm>
          <a:prstGeom prst="rect">
            <a:avLst/>
          </a:prstGeom>
        </p:spPr>
      </p:pic>
      <p:cxnSp>
        <p:nvCxnSpPr>
          <p:cNvPr id="26" name="Straight Connector 2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6FA34FB-AFDB-6755-BA15-2873F767068B}"/>
              </a:ext>
            </a:extLst>
          </p:cNvPr>
          <p:cNvSpPr txBox="1"/>
          <p:nvPr/>
        </p:nvSpPr>
        <p:spPr>
          <a:xfrm>
            <a:off x="6527800" y="1909192"/>
            <a:ext cx="4713997" cy="3647710"/>
          </a:xfrm>
          <a:prstGeom prst="rect">
            <a:avLst/>
          </a:prstGeom>
        </p:spPr>
        <p:txBody>
          <a:bodyPr vert="horz" lIns="91440" tIns="45720" rIns="91440" bIns="45720" rtlCol="0">
            <a:normAutofit/>
          </a:bodyPr>
          <a:lstStyle/>
          <a:p>
            <a:pPr>
              <a:lnSpc>
                <a:spcPct val="90000"/>
              </a:lnSpc>
              <a:spcAft>
                <a:spcPts val="600"/>
              </a:spcAft>
            </a:pPr>
            <a:r>
              <a:rPr lang="en-US" sz="1700" dirty="0">
                <a:solidFill>
                  <a:schemeClr val="bg1"/>
                </a:solidFill>
              </a:rPr>
              <a:t>Using Folium, we analyzed SpaceX launch sites to explore how location factors might impact success rates. Key tasks included:</a:t>
            </a:r>
          </a:p>
          <a:p>
            <a:pPr indent="-228600">
              <a:lnSpc>
                <a:spcPct val="90000"/>
              </a:lnSpc>
              <a:spcAft>
                <a:spcPts val="600"/>
              </a:spcAft>
              <a:buFont typeface="Arial" panose="020B0604020202020204" pitchFamily="34" charset="0"/>
              <a:buChar char="•"/>
            </a:pPr>
            <a:r>
              <a:rPr lang="en-US" sz="1700" b="1" dirty="0">
                <a:solidFill>
                  <a:schemeClr val="bg1"/>
                </a:solidFill>
              </a:rPr>
              <a:t>Mapping Launch Sites</a:t>
            </a:r>
            <a:r>
              <a:rPr lang="en-US" sz="1700" dirty="0">
                <a:solidFill>
                  <a:schemeClr val="bg1"/>
                </a:solidFill>
              </a:rPr>
              <a:t>: Plotted all SpaceX launch sites to visualize site locations geographically.</a:t>
            </a:r>
          </a:p>
          <a:p>
            <a:pPr indent="-228600">
              <a:lnSpc>
                <a:spcPct val="90000"/>
              </a:lnSpc>
              <a:spcAft>
                <a:spcPts val="600"/>
              </a:spcAft>
              <a:buFont typeface="Arial" panose="020B0604020202020204" pitchFamily="34" charset="0"/>
              <a:buChar char="•"/>
            </a:pPr>
            <a:r>
              <a:rPr lang="en-US" sz="1700" b="1" dirty="0">
                <a:solidFill>
                  <a:schemeClr val="bg1"/>
                </a:solidFill>
              </a:rPr>
              <a:t>Success/Failure Markers</a:t>
            </a:r>
            <a:r>
              <a:rPr lang="en-US" sz="1700" dirty="0">
                <a:solidFill>
                  <a:schemeClr val="bg1"/>
                </a:solidFill>
              </a:rPr>
              <a:t>: Indicated launch outcomes at each site to observe any patterns in success rates.</a:t>
            </a:r>
          </a:p>
          <a:p>
            <a:pPr indent="-228600">
              <a:lnSpc>
                <a:spcPct val="90000"/>
              </a:lnSpc>
              <a:spcAft>
                <a:spcPts val="600"/>
              </a:spcAft>
              <a:buFont typeface="Arial" panose="020B0604020202020204" pitchFamily="34" charset="0"/>
              <a:buChar char="•"/>
            </a:pPr>
            <a:r>
              <a:rPr lang="en-US" sz="1700" b="1" dirty="0">
                <a:solidFill>
                  <a:schemeClr val="bg1"/>
                </a:solidFill>
              </a:rPr>
              <a:t>Proximity Calculations</a:t>
            </a:r>
            <a:r>
              <a:rPr lang="en-US" sz="1700" dirty="0">
                <a:solidFill>
                  <a:schemeClr val="bg1"/>
                </a:solidFill>
              </a:rPr>
              <a:t>: Measured distances from launch sites to nearby landmarks to assess any spatial influences on launch success.</a:t>
            </a:r>
          </a:p>
        </p:txBody>
      </p:sp>
      <p:cxnSp>
        <p:nvCxnSpPr>
          <p:cNvPr id="28" name="Straight Connector 2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318063A-F3E7-C67F-343E-9D88D458A962}"/>
              </a:ext>
            </a:extLst>
          </p:cNvPr>
          <p:cNvSpPr txBox="1"/>
          <p:nvPr/>
        </p:nvSpPr>
        <p:spPr>
          <a:xfrm>
            <a:off x="3912432" y="5996066"/>
            <a:ext cx="7329365" cy="369332"/>
          </a:xfrm>
          <a:prstGeom prst="rect">
            <a:avLst/>
          </a:prstGeom>
          <a:noFill/>
        </p:spPr>
        <p:txBody>
          <a:bodyPr wrap="square" rtlCol="0">
            <a:spAutoFit/>
          </a:bodyPr>
          <a:lstStyle/>
          <a:p>
            <a:r>
              <a:rPr lang="en-IN" dirty="0" err="1">
                <a:hlinkClick r:id="rId4"/>
              </a:rPr>
              <a:t>spacex</a:t>
            </a:r>
            <a:r>
              <a:rPr lang="en-IN" dirty="0">
                <a:hlinkClick r:id="rId4"/>
              </a:rPr>
              <a:t>/</a:t>
            </a:r>
            <a:r>
              <a:rPr lang="en-IN" dirty="0" err="1">
                <a:hlinkClick r:id="rId4"/>
              </a:rPr>
              <a:t>spacex</a:t>
            </a:r>
            <a:r>
              <a:rPr lang="en-IN" dirty="0">
                <a:hlinkClick r:id="rId4"/>
              </a:rPr>
              <a:t>/</a:t>
            </a:r>
            <a:r>
              <a:rPr lang="en-IN" dirty="0" err="1">
                <a:hlinkClick r:id="rId4"/>
              </a:rPr>
              <a:t>SapaceX</a:t>
            </a:r>
            <a:r>
              <a:rPr lang="en-IN" dirty="0">
                <a:hlinkClick r:id="rId4"/>
              </a:rPr>
              <a:t> </a:t>
            </a:r>
            <a:r>
              <a:rPr lang="en-IN" dirty="0" err="1">
                <a:hlinkClick r:id="rId4"/>
              </a:rPr>
              <a:t>DataVis</a:t>
            </a:r>
            <a:r>
              <a:rPr lang="en-IN" dirty="0">
                <a:hlinkClick r:id="rId4"/>
              </a:rPr>
              <a:t> Folium 4.ipynb at main · Hima0456/</a:t>
            </a:r>
            <a:r>
              <a:rPr lang="en-IN" dirty="0" err="1">
                <a:hlinkClick r:id="rId4"/>
              </a:rPr>
              <a:t>spacex</a:t>
            </a:r>
            <a:endParaRPr lang="en-IN" dirty="0"/>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669</TotalTime>
  <Words>1495</Words>
  <Application>Microsoft Office PowerPoint</Application>
  <PresentationFormat>Widescreen</PresentationFormat>
  <Paragraphs>144</Paragraphs>
  <Slides>43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EDA with Visualisation</vt:lpstr>
      <vt:lpstr>PowerPoint Presentation</vt:lpstr>
      <vt:lpstr>PowerPoint Presentation</vt:lpstr>
      <vt:lpstr>Insights Drawn from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Sites Proximity Analysis</vt:lpstr>
      <vt:lpstr>PowerPoint Presentation</vt:lpstr>
      <vt:lpstr>Outcomes at different Launch Sites</vt:lpstr>
      <vt:lpstr>PowerPoint Presentation</vt:lpstr>
      <vt:lpstr>Build a Dashboard with Plotly dash</vt:lpstr>
      <vt:lpstr>Success Rates for all Launch Sites</vt:lpstr>
      <vt:lpstr>PowerPoint Presentation</vt:lpstr>
      <vt:lpstr>PowerPoint Presentation</vt:lpstr>
      <vt:lpstr>Predictive Analysis (Classification)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hima sri</cp:lastModifiedBy>
  <cp:revision>1</cp:revision>
  <dcterms:created xsi:type="dcterms:W3CDTF">2021-04-29T18:58:34Z</dcterms:created>
  <dcterms:modified xsi:type="dcterms:W3CDTF">2024-11-12T04:44:28Z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